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2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3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4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5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6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6" r:id="rId2"/>
  </p:sldMasterIdLst>
  <p:notesMasterIdLst>
    <p:notesMasterId r:id="rId27"/>
  </p:notesMasterIdLst>
  <p:sldIdLst>
    <p:sldId id="256" r:id="rId3"/>
    <p:sldId id="257" r:id="rId4"/>
    <p:sldId id="258" r:id="rId5"/>
    <p:sldId id="324" r:id="rId6"/>
    <p:sldId id="295" r:id="rId7"/>
    <p:sldId id="259" r:id="rId8"/>
    <p:sldId id="323" r:id="rId9"/>
    <p:sldId id="320" r:id="rId10"/>
    <p:sldId id="319" r:id="rId11"/>
    <p:sldId id="311" r:id="rId12"/>
    <p:sldId id="313" r:id="rId13"/>
    <p:sldId id="312" r:id="rId14"/>
    <p:sldId id="327" r:id="rId15"/>
    <p:sldId id="315" r:id="rId16"/>
    <p:sldId id="325" r:id="rId17"/>
    <p:sldId id="328" r:id="rId18"/>
    <p:sldId id="329" r:id="rId19"/>
    <p:sldId id="317" r:id="rId20"/>
    <p:sldId id="331" r:id="rId21"/>
    <p:sldId id="332" r:id="rId22"/>
    <p:sldId id="333" r:id="rId23"/>
    <p:sldId id="321" r:id="rId24"/>
    <p:sldId id="322" r:id="rId25"/>
    <p:sldId id="29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00"/>
    <a:srgbClr val="6C0000"/>
    <a:srgbClr val="7E0000"/>
    <a:srgbClr val="99C2F9"/>
    <a:srgbClr val="88ACF3"/>
    <a:srgbClr val="6681E7"/>
    <a:srgbClr val="0000C2"/>
    <a:srgbClr val="1116C8"/>
    <a:srgbClr val="222BCE"/>
    <a:srgbClr val="3340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32972-0E60-462E-9C8A-9AA84F658D52}" v="348" dt="2023-04-21T16:40:43.0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44" autoAdjust="0"/>
    <p:restoredTop sz="48305" autoAdjust="0"/>
  </p:normalViewPr>
  <p:slideViewPr>
    <p:cSldViewPr snapToGrid="0">
      <p:cViewPr varScale="1">
        <p:scale>
          <a:sx n="40" d="100"/>
          <a:sy n="40" d="100"/>
        </p:scale>
        <p:origin x="2023" y="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74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egg, Christian" userId="a3e35c8d-cb43-44c1-9c2e-610c433b1aab" providerId="ADAL" clId="{B8832972-0E60-462E-9C8A-9AA84F658D52}"/>
    <pc:docChg chg="undo custSel addSld delSld modSld sldOrd">
      <pc:chgData name="Abegg, Christian" userId="a3e35c8d-cb43-44c1-9c2e-610c433b1aab" providerId="ADAL" clId="{B8832972-0E60-462E-9C8A-9AA84F658D52}" dt="2023-04-21T16:42:01.016" v="2663" actId="27636"/>
      <pc:docMkLst>
        <pc:docMk/>
      </pc:docMkLst>
      <pc:sldChg chg="modSp mod modTransition">
        <pc:chgData name="Abegg, Christian" userId="a3e35c8d-cb43-44c1-9c2e-610c433b1aab" providerId="ADAL" clId="{B8832972-0E60-462E-9C8A-9AA84F658D52}" dt="2023-04-21T16:42:01.016" v="2663" actId="27636"/>
        <pc:sldMkLst>
          <pc:docMk/>
          <pc:sldMk cId="2636014918" sldId="256"/>
        </pc:sldMkLst>
        <pc:spChg chg="mod">
          <ac:chgData name="Abegg, Christian" userId="a3e35c8d-cb43-44c1-9c2e-610c433b1aab" providerId="ADAL" clId="{B8832972-0E60-462E-9C8A-9AA84F658D52}" dt="2023-04-18T08:25:01.444" v="986"/>
          <ac:spMkLst>
            <pc:docMk/>
            <pc:sldMk cId="2636014918" sldId="256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21T16:42:01.016" v="2663" actId="27636"/>
          <ac:spMkLst>
            <pc:docMk/>
            <pc:sldMk cId="2636014918" sldId="256"/>
            <ac:spMk id="3" creationId="{AAB712D9-82E3-87DF-D058-90443631EFDA}"/>
          </ac:spMkLst>
        </pc:spChg>
      </pc:sldChg>
      <pc:sldChg chg="addSp delSp modSp mod modTransition">
        <pc:chgData name="Abegg, Christian" userId="a3e35c8d-cb43-44c1-9c2e-610c433b1aab" providerId="ADAL" clId="{B8832972-0E60-462E-9C8A-9AA84F658D52}" dt="2023-04-21T16:41:37.199" v="2642" actId="2085"/>
        <pc:sldMkLst>
          <pc:docMk/>
          <pc:sldMk cId="126985691" sldId="25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6985691" sldId="257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6985691" sldId="257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9:11:40.793" v="2231" actId="1036"/>
          <ac:spMkLst>
            <pc:docMk/>
            <pc:sldMk cId="126985691" sldId="257"/>
            <ac:spMk id="4" creationId="{57E8D764-83B9-7A64-4DA2-5D9FA2217912}"/>
          </ac:spMkLst>
        </pc:spChg>
        <pc:spChg chg="add del mod">
          <ac:chgData name="Abegg, Christian" userId="a3e35c8d-cb43-44c1-9c2e-610c433b1aab" providerId="ADAL" clId="{B8832972-0E60-462E-9C8A-9AA84F658D52}" dt="2023-04-21T16:05:31.098" v="2547" actId="21"/>
          <ac:spMkLst>
            <pc:docMk/>
            <pc:sldMk cId="126985691" sldId="257"/>
            <ac:spMk id="6" creationId="{9B1B4026-341D-CD3A-B630-8D11636ABA17}"/>
          </ac:spMkLst>
        </pc:spChg>
        <pc:spChg chg="add mod">
          <ac:chgData name="Abegg, Christian" userId="a3e35c8d-cb43-44c1-9c2e-610c433b1aab" providerId="ADAL" clId="{B8832972-0E60-462E-9C8A-9AA84F658D52}" dt="2023-04-21T16:41:37.199" v="2642" actId="2085"/>
          <ac:spMkLst>
            <pc:docMk/>
            <pc:sldMk cId="126985691" sldId="257"/>
            <ac:spMk id="7" creationId="{D729BD21-7A23-39ED-1429-849D37DA49B4}"/>
          </ac:spMkLst>
        </pc:spChg>
      </pc:sldChg>
      <pc:sldChg chg="addSp delSp modSp mod modTransition modNotesTx">
        <pc:chgData name="Abegg, Christian" userId="a3e35c8d-cb43-44c1-9c2e-610c433b1aab" providerId="ADAL" clId="{B8832972-0E60-462E-9C8A-9AA84F658D52}" dt="2023-04-21T16:41:29.430" v="2641" actId="2085"/>
        <pc:sldMkLst>
          <pc:docMk/>
          <pc:sldMk cId="2082816712" sldId="258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082816712" sldId="258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082816712" sldId="258"/>
            <ac:spMk id="3" creationId="{AAB712D9-82E3-87DF-D058-90443631EFDA}"/>
          </ac:spMkLst>
        </pc:spChg>
        <pc:spChg chg="add del mod">
          <ac:chgData name="Abegg, Christian" userId="a3e35c8d-cb43-44c1-9c2e-610c433b1aab" providerId="ADAL" clId="{B8832972-0E60-462E-9C8A-9AA84F658D52}" dt="2023-04-18T08:57:30.959" v="1910" actId="478"/>
          <ac:spMkLst>
            <pc:docMk/>
            <pc:sldMk cId="2082816712" sldId="258"/>
            <ac:spMk id="5" creationId="{7A230C48-7A81-0771-2E85-D1FB24435B91}"/>
          </ac:spMkLst>
        </pc:spChg>
        <pc:spChg chg="add mod">
          <ac:chgData name="Abegg, Christian" userId="a3e35c8d-cb43-44c1-9c2e-610c433b1aab" providerId="ADAL" clId="{B8832972-0E60-462E-9C8A-9AA84F658D52}" dt="2023-04-21T16:41:29.430" v="2641" actId="2085"/>
          <ac:spMkLst>
            <pc:docMk/>
            <pc:sldMk cId="2082816712" sldId="258"/>
            <ac:spMk id="5" creationId="{E84357F6-160B-1840-0469-00F5EC0AA7AC}"/>
          </ac:spMkLst>
        </pc:spChg>
        <pc:spChg chg="add del mod">
          <ac:chgData name="Abegg, Christian" userId="a3e35c8d-cb43-44c1-9c2e-610c433b1aab" providerId="ADAL" clId="{B8832972-0E60-462E-9C8A-9AA84F658D52}" dt="2023-04-18T08:57:49.247" v="1929" actId="478"/>
          <ac:spMkLst>
            <pc:docMk/>
            <pc:sldMk cId="2082816712" sldId="258"/>
            <ac:spMk id="6" creationId="{8D0DE71B-F495-BB0B-B89F-D8D5652CF90D}"/>
          </ac:spMkLst>
        </pc:spChg>
        <pc:spChg chg="add mod">
          <ac:chgData name="Abegg, Christian" userId="a3e35c8d-cb43-44c1-9c2e-610c433b1aab" providerId="ADAL" clId="{B8832972-0E60-462E-9C8A-9AA84F658D52}" dt="2023-04-18T09:11:45.974" v="2259" actId="1036"/>
          <ac:spMkLst>
            <pc:docMk/>
            <pc:sldMk cId="2082816712" sldId="258"/>
            <ac:spMk id="7" creationId="{37E63B22-79F8-207F-3D28-DD798DFA5CA5}"/>
          </ac:spMkLst>
        </pc:spChg>
      </pc:sldChg>
      <pc:sldChg chg="addSp delSp modSp mod modTransition modNotesTx">
        <pc:chgData name="Abegg, Christian" userId="a3e35c8d-cb43-44c1-9c2e-610c433b1aab" providerId="ADAL" clId="{B8832972-0E60-462E-9C8A-9AA84F658D52}" dt="2023-04-18T09:11:26.352" v="2195"/>
        <pc:sldMkLst>
          <pc:docMk/>
          <pc:sldMk cId="1730960493" sldId="259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730960493" sldId="259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730960493" sldId="259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33.938" v="2030"/>
          <ac:spMkLst>
            <pc:docMk/>
            <pc:sldMk cId="1730960493" sldId="259"/>
            <ac:spMk id="4" creationId="{83E5ECD8-105F-ECD8-6DDB-3EBECDFB92E1}"/>
          </ac:spMkLst>
        </pc:spChg>
        <pc:picChg chg="del mod">
          <ac:chgData name="Abegg, Christian" userId="a3e35c8d-cb43-44c1-9c2e-610c433b1aab" providerId="ADAL" clId="{B8832972-0E60-462E-9C8A-9AA84F658D52}" dt="2023-04-17T18:17:58.056" v="186" actId="478"/>
          <ac:picMkLst>
            <pc:docMk/>
            <pc:sldMk cId="1730960493" sldId="259"/>
            <ac:picMk id="5" creationId="{E73BF710-52FD-88AD-9E16-AA4F4D7EA601}"/>
          </ac:picMkLst>
        </pc:picChg>
        <pc:picChg chg="add mod modCrop">
          <ac:chgData name="Abegg, Christian" userId="a3e35c8d-cb43-44c1-9c2e-610c433b1aab" providerId="ADAL" clId="{B8832972-0E60-462E-9C8A-9AA84F658D52}" dt="2023-04-17T18:18:28.222" v="193" actId="732"/>
          <ac:picMkLst>
            <pc:docMk/>
            <pc:sldMk cId="1730960493" sldId="259"/>
            <ac:picMk id="6" creationId="{78C4A11A-FEDB-0924-7A5E-A0943AEE95E9}"/>
          </ac:picMkLst>
        </pc:picChg>
        <pc:picChg chg="add del mod">
          <ac:chgData name="Abegg, Christian" userId="a3e35c8d-cb43-44c1-9c2e-610c433b1aab" providerId="ADAL" clId="{B8832972-0E60-462E-9C8A-9AA84F658D52}" dt="2023-04-17T18:46:50.685" v="399" actId="21"/>
          <ac:picMkLst>
            <pc:docMk/>
            <pc:sldMk cId="1730960493" sldId="259"/>
            <ac:picMk id="7" creationId="{3FA727AC-0532-D53A-F52C-C836463A34A7}"/>
          </ac:picMkLst>
        </pc:picChg>
      </pc:sldChg>
      <pc:sldChg chg="delSp del mod modTransition">
        <pc:chgData name="Abegg, Christian" userId="a3e35c8d-cb43-44c1-9c2e-610c433b1aab" providerId="ADAL" clId="{B8832972-0E60-462E-9C8A-9AA84F658D52}" dt="2023-04-17T18:20:27.564" v="199" actId="47"/>
        <pc:sldMkLst>
          <pc:docMk/>
          <pc:sldMk cId="3886889120" sldId="260"/>
        </pc:sldMkLst>
        <pc:picChg chg="del">
          <ac:chgData name="Abegg, Christian" userId="a3e35c8d-cb43-44c1-9c2e-610c433b1aab" providerId="ADAL" clId="{B8832972-0E60-462E-9C8A-9AA84F658D52}" dt="2023-04-17T18:20:24.029" v="197" actId="21"/>
          <ac:picMkLst>
            <pc:docMk/>
            <pc:sldMk cId="3886889120" sldId="260"/>
            <ac:picMk id="4" creationId="{390B63B8-1AA2-D6FD-7E40-201F5F6D97F3}"/>
          </ac:picMkLst>
        </pc:picChg>
      </pc:sldChg>
      <pc:sldChg chg="del modTransition">
        <pc:chgData name="Abegg, Christian" userId="a3e35c8d-cb43-44c1-9c2e-610c433b1aab" providerId="ADAL" clId="{B8832972-0E60-462E-9C8A-9AA84F658D52}" dt="2023-04-13T06:53:15.727" v="180" actId="47"/>
        <pc:sldMkLst>
          <pc:docMk/>
          <pc:sldMk cId="3455817071" sldId="261"/>
        </pc:sldMkLst>
      </pc:sldChg>
      <pc:sldChg chg="modSp del modTransition">
        <pc:chgData name="Abegg, Christian" userId="a3e35c8d-cb43-44c1-9c2e-610c433b1aab" providerId="ADAL" clId="{B8832972-0E60-462E-9C8A-9AA84F658D52}" dt="2023-04-17T19:00:17.865" v="404" actId="47"/>
        <pc:sldMkLst>
          <pc:docMk/>
          <pc:sldMk cId="2129991402" sldId="26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29991402" sldId="262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29991402" sldId="262"/>
            <ac:spMk id="3" creationId="{AAB712D9-82E3-87DF-D058-90443631EFDA}"/>
          </ac:spMkLst>
        </pc:spChg>
      </pc:sldChg>
      <pc:sldChg chg="del modTransition">
        <pc:chgData name="Abegg, Christian" userId="a3e35c8d-cb43-44c1-9c2e-610c433b1aab" providerId="ADAL" clId="{B8832972-0E60-462E-9C8A-9AA84F658D52}" dt="2023-04-13T06:22:07.368" v="118" actId="47"/>
        <pc:sldMkLst>
          <pc:docMk/>
          <pc:sldMk cId="281070352" sldId="263"/>
        </pc:sldMkLst>
      </pc:sldChg>
      <pc:sldChg chg="delSp del mod modTransition">
        <pc:chgData name="Abegg, Christian" userId="a3e35c8d-cb43-44c1-9c2e-610c433b1aab" providerId="ADAL" clId="{B8832972-0E60-462E-9C8A-9AA84F658D52}" dt="2023-04-13T06:36:26.823" v="172" actId="47"/>
        <pc:sldMkLst>
          <pc:docMk/>
          <pc:sldMk cId="2812953338" sldId="264"/>
        </pc:sldMkLst>
        <pc:picChg chg="del">
          <ac:chgData name="Abegg, Christian" userId="a3e35c8d-cb43-44c1-9c2e-610c433b1aab" providerId="ADAL" clId="{B8832972-0E60-462E-9C8A-9AA84F658D52}" dt="2023-04-13T06:36:23.792" v="170" actId="21"/>
          <ac:picMkLst>
            <pc:docMk/>
            <pc:sldMk cId="2812953338" sldId="264"/>
            <ac:picMk id="5" creationId="{F6DFE4C2-D739-D4E8-E61B-E99DE702C66A}"/>
          </ac:picMkLst>
        </pc:picChg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3160756219" sldId="265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2028252287" sldId="266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563670534" sldId="268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3823492885" sldId="269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867877683" sldId="270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497058905" sldId="271"/>
        </pc:sldMkLst>
      </pc:sldChg>
      <pc:sldChg chg="del modTransition">
        <pc:chgData name="Abegg, Christian" userId="a3e35c8d-cb43-44c1-9c2e-610c433b1aab" providerId="ADAL" clId="{B8832972-0E60-462E-9C8A-9AA84F658D52}" dt="2023-04-13T06:18:17.660" v="44" actId="47"/>
        <pc:sldMkLst>
          <pc:docMk/>
          <pc:sldMk cId="1030195705" sldId="273"/>
        </pc:sldMkLst>
      </pc:sldChg>
      <pc:sldChg chg="del modTransition">
        <pc:chgData name="Abegg, Christian" userId="a3e35c8d-cb43-44c1-9c2e-610c433b1aab" providerId="ADAL" clId="{B8832972-0E60-462E-9C8A-9AA84F658D52}" dt="2023-04-13T06:31:42.450" v="130" actId="47"/>
        <pc:sldMkLst>
          <pc:docMk/>
          <pc:sldMk cId="2216849342" sldId="274"/>
        </pc:sldMkLst>
      </pc:sldChg>
      <pc:sldChg chg="modSp del mod modTransition">
        <pc:chgData name="Abegg, Christian" userId="a3e35c8d-cb43-44c1-9c2e-610c433b1aab" providerId="ADAL" clId="{B8832972-0E60-462E-9C8A-9AA84F658D52}" dt="2023-04-17T18:38:42.215" v="325" actId="47"/>
        <pc:sldMkLst>
          <pc:docMk/>
          <pc:sldMk cId="1439047609" sldId="27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39047609" sldId="275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39047609" sldId="275"/>
            <ac:spMk id="3" creationId="{AAB712D9-82E3-87DF-D058-90443631EFDA}"/>
          </ac:spMkLst>
        </pc:spChg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451591230" sldId="276"/>
        </pc:sldMkLst>
      </pc:sldChg>
      <pc:sldChg chg="del modTransition">
        <pc:chgData name="Abegg, Christian" userId="a3e35c8d-cb43-44c1-9c2e-610c433b1aab" providerId="ADAL" clId="{B8832972-0E60-462E-9C8A-9AA84F658D52}" dt="2023-04-13T06:37:51.583" v="178" actId="47"/>
        <pc:sldMkLst>
          <pc:docMk/>
          <pc:sldMk cId="3699114153" sldId="277"/>
        </pc:sldMkLst>
      </pc:sldChg>
      <pc:sldChg chg="addSp delSp modSp add del mod">
        <pc:chgData name="Abegg, Christian" userId="a3e35c8d-cb43-44c1-9c2e-610c433b1aab" providerId="ADAL" clId="{B8832972-0E60-462E-9C8A-9AA84F658D52}" dt="2023-04-13T06:27:07.160" v="121" actId="47"/>
        <pc:sldMkLst>
          <pc:docMk/>
          <pc:sldMk cId="1488167123" sldId="278"/>
        </pc:sldMkLst>
        <pc:spChg chg="del">
          <ac:chgData name="Abegg, Christian" userId="a3e35c8d-cb43-44c1-9c2e-610c433b1aab" providerId="ADAL" clId="{B8832972-0E60-462E-9C8A-9AA84F658D52}" dt="2023-04-13T06:06:27.159" v="12" actId="478"/>
          <ac:spMkLst>
            <pc:docMk/>
            <pc:sldMk cId="1488167123" sldId="278"/>
            <ac:spMk id="3" creationId="{AAB712D9-82E3-87DF-D058-90443631EFDA}"/>
          </ac:spMkLst>
        </pc:spChg>
        <pc:graphicFrameChg chg="add mod">
          <ac:chgData name="Abegg, Christian" userId="a3e35c8d-cb43-44c1-9c2e-610c433b1aab" providerId="ADAL" clId="{B8832972-0E60-462E-9C8A-9AA84F658D52}" dt="2023-04-13T06:19:15.787" v="67" actId="207"/>
          <ac:graphicFrameMkLst>
            <pc:docMk/>
            <pc:sldMk cId="1488167123" sldId="278"/>
            <ac:graphicFrameMk id="4" creationId="{B2E810EB-BAFB-F710-9F60-41710629CC3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3T06:18:14.857" v="43"/>
          <ac:graphicFrameMkLst>
            <pc:docMk/>
            <pc:sldMk cId="1488167123" sldId="278"/>
            <ac:graphicFrameMk id="5" creationId="{6E5D2F0C-0802-E3A7-3997-932E8AE4E13A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3731486261" sldId="279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731486261" sldId="279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19:38.749" v="76" actId="207"/>
          <ac:graphicFrameMkLst>
            <pc:docMk/>
            <pc:sldMk cId="3731486261" sldId="279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1210668075" sldId="280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10668075" sldId="280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19:56.756" v="84" actId="207"/>
          <ac:graphicFrameMkLst>
            <pc:docMk/>
            <pc:sldMk cId="1210668075" sldId="280"/>
            <ac:graphicFrameMk id="4" creationId="{B2E810EB-BAFB-F710-9F60-41710629CC3C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1405588376" sldId="281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05588376" sldId="281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19.187" v="91" actId="207"/>
          <ac:graphicFrameMkLst>
            <pc:docMk/>
            <pc:sldMk cId="1405588376" sldId="281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719360676" sldId="28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719360676" sldId="282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35.645" v="97" actId="207"/>
          <ac:graphicFrameMkLst>
            <pc:docMk/>
            <pc:sldMk cId="719360676" sldId="282"/>
            <ac:graphicFrameMk id="4" creationId="{B2E810EB-BAFB-F710-9F60-41710629CC3C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3289968609" sldId="283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289968609" sldId="283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51.181" v="102" actId="207"/>
          <ac:graphicFrameMkLst>
            <pc:docMk/>
            <pc:sldMk cId="3289968609" sldId="283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1107980071" sldId="284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107980071" sldId="284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02.686" v="105" actId="207"/>
          <ac:graphicFrameMkLst>
            <pc:docMk/>
            <pc:sldMk cId="1107980071" sldId="284"/>
            <ac:graphicFrameMk id="4" creationId="{B2E810EB-BAFB-F710-9F60-41710629CC3C}"/>
          </ac:graphicFrameMkLst>
        </pc:graphicFrameChg>
      </pc:sldChg>
      <pc:sldChg chg="modSp add del ord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2111978714" sldId="28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11978714" sldId="285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27.090" v="111" actId="207"/>
          <ac:graphicFrameMkLst>
            <pc:docMk/>
            <pc:sldMk cId="2111978714" sldId="285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2224260640" sldId="286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224260640" sldId="286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43.237" v="113" actId="207"/>
          <ac:graphicFrameMkLst>
            <pc:docMk/>
            <pc:sldMk cId="2224260640" sldId="286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4179133255" sldId="28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179133255" sldId="287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49.198" v="114" actId="207"/>
          <ac:graphicFrameMkLst>
            <pc:docMk/>
            <pc:sldMk cId="4179133255" sldId="287"/>
            <ac:graphicFrameMk id="4" creationId="{B2E810EB-BAFB-F710-9F60-41710629CC3C}"/>
          </ac:graphicFrameMkLst>
        </pc:graphicFrameChg>
      </pc:sldChg>
      <pc:sldChg chg="addSp delSp modSp add del mod ord modTransition">
        <pc:chgData name="Abegg, Christian" userId="a3e35c8d-cb43-44c1-9c2e-610c433b1aab" providerId="ADAL" clId="{B8832972-0E60-462E-9C8A-9AA84F658D52}" dt="2023-04-17T18:37:46.735" v="317" actId="47"/>
        <pc:sldMkLst>
          <pc:docMk/>
          <pc:sldMk cId="4177043994" sldId="288"/>
        </pc:sldMkLst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4177043994" sldId="288"/>
            <ac:spMk id="2" creationId="{15E8189E-5F5D-43AC-3374-16017FF1C8D4}"/>
          </ac:spMkLst>
        </pc:spChg>
        <pc:spChg chg="add del mod">
          <ac:chgData name="Abegg, Christian" userId="a3e35c8d-cb43-44c1-9c2e-610c433b1aab" providerId="ADAL" clId="{B8832972-0E60-462E-9C8A-9AA84F658D52}" dt="2023-04-17T18:37:41.930" v="315"/>
          <ac:spMkLst>
            <pc:docMk/>
            <pc:sldMk cId="4177043994" sldId="288"/>
            <ac:spMk id="6" creationId="{AB70485E-05B7-9837-3A79-7C9BB0C19C12}"/>
          </ac:spMkLst>
        </pc:spChg>
        <pc:graphicFrameChg chg="del mod">
          <ac:chgData name="Abegg, Christian" userId="a3e35c8d-cb43-44c1-9c2e-610c433b1aab" providerId="ADAL" clId="{B8832972-0E60-462E-9C8A-9AA84F658D52}" dt="2023-04-17T18:37:41.922" v="313" actId="478"/>
          <ac:graphicFrameMkLst>
            <pc:docMk/>
            <pc:sldMk cId="4177043994" sldId="288"/>
            <ac:graphicFrameMk id="4" creationId="{B2E810EB-BAFB-F710-9F60-41710629CC3C}"/>
          </ac:graphicFrameMkLst>
        </pc:graphicFrameChg>
        <pc:picChg chg="add del mod">
          <ac:chgData name="Abegg, Christian" userId="a3e35c8d-cb43-44c1-9c2e-610c433b1aab" providerId="ADAL" clId="{B8832972-0E60-462E-9C8A-9AA84F658D52}" dt="2023-04-17T18:37:04.652" v="308" actId="478"/>
          <ac:picMkLst>
            <pc:docMk/>
            <pc:sldMk cId="4177043994" sldId="288"/>
            <ac:picMk id="5" creationId="{5EDCDDBB-E026-9F59-363B-5086C4093865}"/>
          </ac:picMkLst>
        </pc:picChg>
      </pc:sldChg>
      <pc:sldChg chg="addSp delSp modSp add del mod ord modTransition">
        <pc:chgData name="Abegg, Christian" userId="a3e35c8d-cb43-44c1-9c2e-610c433b1aab" providerId="ADAL" clId="{B8832972-0E60-462E-9C8A-9AA84F658D52}" dt="2023-04-18T08:25:30.392" v="991" actId="47"/>
        <pc:sldMkLst>
          <pc:docMk/>
          <pc:sldMk cId="1586900678" sldId="289"/>
        </pc:sldMkLst>
        <pc:spChg chg="del mod">
          <ac:chgData name="Abegg, Christian" userId="a3e35c8d-cb43-44c1-9c2e-610c433b1aab" providerId="ADAL" clId="{B8832972-0E60-462E-9C8A-9AA84F658D52}" dt="2023-04-18T06:33:34.703" v="407" actId="478"/>
          <ac:spMkLst>
            <pc:docMk/>
            <pc:sldMk cId="1586900678" sldId="289"/>
            <ac:spMk id="2" creationId="{15E8189E-5F5D-43AC-3374-16017FF1C8D4}"/>
          </ac:spMkLst>
        </pc:spChg>
        <pc:spChg chg="add del mod">
          <ac:chgData name="Abegg, Christian" userId="a3e35c8d-cb43-44c1-9c2e-610c433b1aab" providerId="ADAL" clId="{B8832972-0E60-462E-9C8A-9AA84F658D52}" dt="2023-04-18T06:45:38.622" v="428" actId="478"/>
          <ac:spMkLst>
            <pc:docMk/>
            <pc:sldMk cId="1586900678" sldId="289"/>
            <ac:spMk id="6" creationId="{E5158FDF-892E-9E45-D551-AD57766D0CE7}"/>
          </ac:spMkLst>
        </pc:spChg>
        <pc:spChg chg="add mod">
          <ac:chgData name="Abegg, Christian" userId="a3e35c8d-cb43-44c1-9c2e-610c433b1aab" providerId="ADAL" clId="{B8832972-0E60-462E-9C8A-9AA84F658D52}" dt="2023-04-18T06:55:35.864" v="740" actId="6549"/>
          <ac:spMkLst>
            <pc:docMk/>
            <pc:sldMk cId="1586900678" sldId="289"/>
            <ac:spMk id="8" creationId="{C007E67B-5578-AB9A-F45A-F5CD3BDC1306}"/>
          </ac:spMkLst>
        </pc:spChg>
        <pc:spChg chg="add del mod">
          <ac:chgData name="Abegg, Christian" userId="a3e35c8d-cb43-44c1-9c2e-610c433b1aab" providerId="ADAL" clId="{B8832972-0E60-462E-9C8A-9AA84F658D52}" dt="2023-04-18T06:48:48.482" v="477" actId="478"/>
          <ac:spMkLst>
            <pc:docMk/>
            <pc:sldMk cId="1586900678" sldId="289"/>
            <ac:spMk id="10" creationId="{7D64AC75-171F-71B6-7D00-983A3162446E}"/>
          </ac:spMkLst>
        </pc:spChg>
        <pc:spChg chg="add mod">
          <ac:chgData name="Abegg, Christian" userId="a3e35c8d-cb43-44c1-9c2e-610c433b1aab" providerId="ADAL" clId="{B8832972-0E60-462E-9C8A-9AA84F658D52}" dt="2023-04-18T06:51:59.015" v="655" actId="1076"/>
          <ac:spMkLst>
            <pc:docMk/>
            <pc:sldMk cId="1586900678" sldId="289"/>
            <ac:spMk id="12" creationId="{D044AF4D-C5AD-8450-B942-F1BB6A1607F3}"/>
          </ac:spMkLst>
        </pc:spChg>
        <pc:graphicFrameChg chg="add del mod">
          <ac:chgData name="Abegg, Christian" userId="a3e35c8d-cb43-44c1-9c2e-610c433b1aab" providerId="ADAL" clId="{B8832972-0E60-462E-9C8A-9AA84F658D52}" dt="2023-04-18T06:33:51.482" v="409" actId="478"/>
          <ac:graphicFrameMkLst>
            <pc:docMk/>
            <pc:sldMk cId="1586900678" sldId="289"/>
            <ac:graphicFrameMk id="3" creationId="{0DBFAA3C-21C4-0B6F-84D9-EDC1B1D492FA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6:33:29.595" v="405" actId="478"/>
          <ac:graphicFrameMkLst>
            <pc:docMk/>
            <pc:sldMk cId="1586900678" sldId="289"/>
            <ac:graphicFrameMk id="4" creationId="{B2E810EB-BAFB-F710-9F60-41710629CC3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5:41.599" v="429" actId="478"/>
          <ac:graphicFrameMkLst>
            <pc:docMk/>
            <pc:sldMk cId="1586900678" sldId="289"/>
            <ac:graphicFrameMk id="5" creationId="{B22EC7E7-5550-8BB1-4867-2C21C9F7163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6:46:48.656" v="464" actId="14100"/>
          <ac:graphicFrameMkLst>
            <pc:docMk/>
            <pc:sldMk cId="1586900678" sldId="289"/>
            <ac:graphicFrameMk id="7" creationId="{1EB2C6BB-0E9A-2D82-AC02-99EAD8196DA5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7:04.984" v="465" actId="478"/>
          <ac:graphicFrameMkLst>
            <pc:docMk/>
            <pc:sldMk cId="1586900678" sldId="289"/>
            <ac:graphicFrameMk id="9" creationId="{96ACE933-06C2-744D-89DF-F3424E83E3D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8:50.667" v="478" actId="478"/>
          <ac:graphicFrameMkLst>
            <pc:docMk/>
            <pc:sldMk cId="1586900678" sldId="289"/>
            <ac:graphicFrameMk id="11" creationId="{1EB2C6BB-0E9A-2D82-AC02-99EAD8196DA5}"/>
          </ac:graphicFrameMkLst>
        </pc:graphicFrameChg>
      </pc:sldChg>
      <pc:sldChg chg="modSp add del mod ord modTransition">
        <pc:chgData name="Abegg, Christian" userId="a3e35c8d-cb43-44c1-9c2e-610c433b1aab" providerId="ADAL" clId="{B8832972-0E60-462E-9C8A-9AA84F658D52}" dt="2023-04-17T18:38:15.270" v="319" actId="47"/>
        <pc:sldMkLst>
          <pc:docMk/>
          <pc:sldMk cId="2624887050" sldId="290"/>
        </pc:sldMkLst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2624887050" sldId="290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2624887050" sldId="290"/>
            <ac:spMk id="3" creationId="{AAB712D9-82E3-87DF-D058-90443631EFDA}"/>
          </ac:spMkLst>
        </pc:sp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4286144782" sldId="291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286144782" sldId="291"/>
            <ac:spMk id="2" creationId="{15E8189E-5F5D-43AC-3374-16017FF1C8D4}"/>
          </ac:spMkLst>
        </pc:spChg>
      </pc:sldChg>
      <pc:sldChg chg="addSp modSp add del mod modTransition">
        <pc:chgData name="Abegg, Christian" userId="a3e35c8d-cb43-44c1-9c2e-610c433b1aab" providerId="ADAL" clId="{B8832972-0E60-462E-9C8A-9AA84F658D52}" dt="2023-04-18T09:03:52.115" v="2135" actId="47"/>
        <pc:sldMkLst>
          <pc:docMk/>
          <pc:sldMk cId="1607115572" sldId="29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607115572" sldId="292"/>
            <ac:spMk id="2" creationId="{15E8189E-5F5D-43AC-3374-16017FF1C8D4}"/>
          </ac:spMkLst>
        </pc:spChg>
        <pc:spChg chg="add mod">
          <ac:chgData name="Abegg, Christian" userId="a3e35c8d-cb43-44c1-9c2e-610c433b1aab" providerId="ADAL" clId="{B8832972-0E60-462E-9C8A-9AA84F658D52}" dt="2023-04-18T09:02:58.244" v="2098" actId="1076"/>
          <ac:spMkLst>
            <pc:docMk/>
            <pc:sldMk cId="1607115572" sldId="292"/>
            <ac:spMk id="3" creationId="{074A4DB6-FD62-14AD-252B-6910514C5EEE}"/>
          </ac:spMkLst>
        </pc:spChg>
      </pc:sldChg>
      <pc:sldChg chg="add del">
        <pc:chgData name="Abegg, Christian" userId="a3e35c8d-cb43-44c1-9c2e-610c433b1aab" providerId="ADAL" clId="{B8832972-0E60-462E-9C8A-9AA84F658D52}" dt="2023-04-13T06:32:50.770" v="132"/>
        <pc:sldMkLst>
          <pc:docMk/>
          <pc:sldMk cId="1156811388" sldId="293"/>
        </pc:sldMkLst>
      </pc:sldChg>
      <pc:sldChg chg="add del">
        <pc:chgData name="Abegg, Christian" userId="a3e35c8d-cb43-44c1-9c2e-610c433b1aab" providerId="ADAL" clId="{B8832972-0E60-462E-9C8A-9AA84F658D52}" dt="2023-04-13T06:33:46.258" v="136"/>
        <pc:sldMkLst>
          <pc:docMk/>
          <pc:sldMk cId="1542720655" sldId="293"/>
        </pc:sldMkLst>
      </pc:sldChg>
      <pc:sldChg chg="add del">
        <pc:chgData name="Abegg, Christian" userId="a3e35c8d-cb43-44c1-9c2e-610c433b1aab" providerId="ADAL" clId="{B8832972-0E60-462E-9C8A-9AA84F658D52}" dt="2023-04-13T06:32:54.505" v="134"/>
        <pc:sldMkLst>
          <pc:docMk/>
          <pc:sldMk cId="4024018128" sldId="293"/>
        </pc:sldMkLst>
      </pc:sldChg>
      <pc:sldChg chg="addSp delSp modSp add del mod modTransition">
        <pc:chgData name="Abegg, Christian" userId="a3e35c8d-cb43-44c1-9c2e-610c433b1aab" providerId="ADAL" clId="{B8832972-0E60-462E-9C8A-9AA84F658D52}" dt="2023-04-18T09:00:39.426" v="2071" actId="47"/>
        <pc:sldMkLst>
          <pc:docMk/>
          <pc:sldMk cId="4174240044" sldId="293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174240044" sldId="293"/>
            <ac:spMk id="2" creationId="{15E8189E-5F5D-43AC-3374-16017FF1C8D4}"/>
          </ac:spMkLst>
        </pc:spChg>
        <pc:spChg chg="del">
          <ac:chgData name="Abegg, Christian" userId="a3e35c8d-cb43-44c1-9c2e-610c433b1aab" providerId="ADAL" clId="{B8832972-0E60-462E-9C8A-9AA84F658D52}" dt="2023-04-13T06:36:15.564" v="167" actId="478"/>
          <ac:spMkLst>
            <pc:docMk/>
            <pc:sldMk cId="4174240044" sldId="293"/>
            <ac:spMk id="6" creationId="{AB70485E-05B7-9837-3A79-7C9BB0C19C12}"/>
          </ac:spMkLst>
        </pc:spChg>
        <pc:picChg chg="add del mod">
          <ac:chgData name="Abegg, Christian" userId="a3e35c8d-cb43-44c1-9c2e-610c433b1aab" providerId="ADAL" clId="{B8832972-0E60-462E-9C8A-9AA84F658D52}" dt="2023-04-18T09:00:36.567" v="2069" actId="21"/>
          <ac:picMkLst>
            <pc:docMk/>
            <pc:sldMk cId="4174240044" sldId="293"/>
            <ac:picMk id="3" creationId="{91C2B97B-8AC9-E05A-63DA-81F4266CB002}"/>
          </ac:picMkLst>
        </pc:picChg>
        <pc:picChg chg="del">
          <ac:chgData name="Abegg, Christian" userId="a3e35c8d-cb43-44c1-9c2e-610c433b1aab" providerId="ADAL" clId="{B8832972-0E60-462E-9C8A-9AA84F658D52}" dt="2023-04-13T06:36:14.304" v="166" actId="478"/>
          <ac:picMkLst>
            <pc:docMk/>
            <pc:sldMk cId="4174240044" sldId="293"/>
            <ac:picMk id="5" creationId="{5EDCDDBB-E026-9F59-363B-5086C4093865}"/>
          </ac:picMkLst>
        </pc:picChg>
      </pc:sldChg>
      <pc:sldChg chg="addSp delSp modSp add mod modTransition">
        <pc:chgData name="Abegg, Christian" userId="a3e35c8d-cb43-44c1-9c2e-610c433b1aab" providerId="ADAL" clId="{B8832972-0E60-462E-9C8A-9AA84F658D52}" dt="2023-04-21T16:01:02.458" v="2494" actId="1076"/>
        <pc:sldMkLst>
          <pc:docMk/>
          <pc:sldMk cId="1514375819" sldId="294"/>
        </pc:sldMkLst>
        <pc:spChg chg="del mod">
          <ac:chgData name="Abegg, Christian" userId="a3e35c8d-cb43-44c1-9c2e-610c433b1aab" providerId="ADAL" clId="{B8832972-0E60-462E-9C8A-9AA84F658D52}" dt="2023-04-21T16:00:24.780" v="2482" actId="478"/>
          <ac:spMkLst>
            <pc:docMk/>
            <pc:sldMk cId="1514375819" sldId="294"/>
            <ac:spMk id="2" creationId="{15E8189E-5F5D-43AC-3374-16017FF1C8D4}"/>
          </ac:spMkLst>
        </pc:spChg>
        <pc:spChg chg="del mod">
          <ac:chgData name="Abegg, Christian" userId="a3e35c8d-cb43-44c1-9c2e-610c433b1aab" providerId="ADAL" clId="{B8832972-0E60-462E-9C8A-9AA84F658D52}" dt="2023-04-21T16:00:26.266" v="2483" actId="478"/>
          <ac:spMkLst>
            <pc:docMk/>
            <pc:sldMk cId="1514375819" sldId="294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18.706" v="2028" actId="20577"/>
          <ac:spMkLst>
            <pc:docMk/>
            <pc:sldMk cId="1514375819" sldId="294"/>
            <ac:spMk id="4" creationId="{24B4D7A2-4F30-D2DE-9D48-680821D9E01D}"/>
          </ac:spMkLst>
        </pc:spChg>
        <pc:picChg chg="del">
          <ac:chgData name="Abegg, Christian" userId="a3e35c8d-cb43-44c1-9c2e-610c433b1aab" providerId="ADAL" clId="{B8832972-0E60-462E-9C8A-9AA84F658D52}" dt="2023-04-21T15:55:49.052" v="2462" actId="478"/>
          <ac:picMkLst>
            <pc:docMk/>
            <pc:sldMk cId="1514375819" sldId="294"/>
            <ac:picMk id="5" creationId="{5A195018-EB6E-0CD3-97C7-3EA676269579}"/>
          </ac:picMkLst>
        </pc:picChg>
        <pc:picChg chg="add mod ord modCrop">
          <ac:chgData name="Abegg, Christian" userId="a3e35c8d-cb43-44c1-9c2e-610c433b1aab" providerId="ADAL" clId="{B8832972-0E60-462E-9C8A-9AA84F658D52}" dt="2023-04-21T16:01:02.458" v="2494" actId="1076"/>
          <ac:picMkLst>
            <pc:docMk/>
            <pc:sldMk cId="1514375819" sldId="294"/>
            <ac:picMk id="7" creationId="{B41CB3A2-EFA0-FCCC-FB5F-6C2CC2AF0F41}"/>
          </ac:picMkLst>
        </pc:picChg>
      </pc:sldChg>
      <pc:sldChg chg="add del">
        <pc:chgData name="Abegg, Christian" userId="a3e35c8d-cb43-44c1-9c2e-610c433b1aab" providerId="ADAL" clId="{B8832972-0E60-462E-9C8A-9AA84F658D52}" dt="2023-04-13T06:36:20.448" v="169"/>
        <pc:sldMkLst>
          <pc:docMk/>
          <pc:sldMk cId="1858456826" sldId="294"/>
        </pc:sldMkLst>
      </pc:sldChg>
      <pc:sldChg chg="addSp delSp modSp add mod ord modTransition modNotesTx">
        <pc:chgData name="Abegg, Christian" userId="a3e35c8d-cb43-44c1-9c2e-610c433b1aab" providerId="ADAL" clId="{B8832972-0E60-462E-9C8A-9AA84F658D52}" dt="2023-04-21T16:41:21.507" v="2640" actId="2085"/>
        <pc:sldMkLst>
          <pc:docMk/>
          <pc:sldMk cId="1008727560" sldId="29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008727560" sldId="295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008727560" sldId="295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8:34.118" v="1985" actId="14100"/>
          <ac:spMkLst>
            <pc:docMk/>
            <pc:sldMk cId="1008727560" sldId="295"/>
            <ac:spMk id="4" creationId="{387D8E28-EB51-46CF-0755-EBDBFF5FB669}"/>
          </ac:spMkLst>
        </pc:spChg>
        <pc:spChg chg="add mod">
          <ac:chgData name="Abegg, Christian" userId="a3e35c8d-cb43-44c1-9c2e-610c433b1aab" providerId="ADAL" clId="{B8832972-0E60-462E-9C8A-9AA84F658D52}" dt="2023-04-21T16:41:21.507" v="2640" actId="2085"/>
          <ac:spMkLst>
            <pc:docMk/>
            <pc:sldMk cId="1008727560" sldId="295"/>
            <ac:spMk id="9" creationId="{6245CBC7-0027-55DF-2FAC-E725C702D5DE}"/>
          </ac:spMkLst>
        </pc:spChg>
        <pc:picChg chg="add del mod modCrop">
          <ac:chgData name="Abegg, Christian" userId="a3e35c8d-cb43-44c1-9c2e-610c433b1aab" providerId="ADAL" clId="{B8832972-0E60-462E-9C8A-9AA84F658D52}" dt="2023-04-17T18:46:06.494" v="397" actId="21"/>
          <ac:picMkLst>
            <pc:docMk/>
            <pc:sldMk cId="1008727560" sldId="295"/>
            <ac:picMk id="4" creationId="{3529A63F-1A0F-D1B3-FCC8-DAC95AA1DA85}"/>
          </ac:picMkLst>
        </pc:picChg>
        <pc:picChg chg="add del mod">
          <ac:chgData name="Abegg, Christian" userId="a3e35c8d-cb43-44c1-9c2e-610c433b1aab" providerId="ADAL" clId="{B8832972-0E60-462E-9C8A-9AA84F658D52}" dt="2023-04-21T16:40:14.838" v="2563" actId="478"/>
          <ac:picMkLst>
            <pc:docMk/>
            <pc:sldMk cId="1008727560" sldId="295"/>
            <ac:picMk id="5" creationId="{F8AB0263-966A-5583-7558-8CC3F99FD494}"/>
          </ac:picMkLst>
        </pc:picChg>
        <pc:picChg chg="add mod modCrop">
          <ac:chgData name="Abegg, Christian" userId="a3e35c8d-cb43-44c1-9c2e-610c433b1aab" providerId="ADAL" clId="{B8832972-0E60-462E-9C8A-9AA84F658D52}" dt="2023-04-21T16:40:34.376" v="2569" actId="1076"/>
          <ac:picMkLst>
            <pc:docMk/>
            <pc:sldMk cId="1008727560" sldId="295"/>
            <ac:picMk id="8" creationId="{B812217F-5E42-1682-7355-2027FBDEAC26}"/>
          </ac:picMkLst>
        </pc:picChg>
      </pc:sldChg>
      <pc:sldChg chg="addSp modSp add or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1455177161" sldId="296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55177161" sldId="296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55177161" sldId="296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35.221" v="2031"/>
          <ac:spMkLst>
            <pc:docMk/>
            <pc:sldMk cId="1455177161" sldId="296"/>
            <ac:spMk id="4" creationId="{73ABE50D-DA2E-4792-D066-A03583F00B5F}"/>
          </ac:spMkLst>
        </pc:spChg>
      </pc:sldChg>
      <pc:sldChg chg="delSp modSp add del mod modTransition">
        <pc:chgData name="Abegg, Christian" userId="a3e35c8d-cb43-44c1-9c2e-610c433b1aab" providerId="ADAL" clId="{B8832972-0E60-462E-9C8A-9AA84F658D52}" dt="2023-04-18T08:59:56.943" v="2041" actId="47"/>
        <pc:sldMkLst>
          <pc:docMk/>
          <pc:sldMk cId="3972606797" sldId="29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972606797" sldId="297"/>
            <ac:spMk id="2" creationId="{15E8189E-5F5D-43AC-3374-16017FF1C8D4}"/>
          </ac:spMkLst>
        </pc:spChg>
        <pc:picChg chg="del">
          <ac:chgData name="Abegg, Christian" userId="a3e35c8d-cb43-44c1-9c2e-610c433b1aab" providerId="ADAL" clId="{B8832972-0E60-462E-9C8A-9AA84F658D52}" dt="2023-04-17T18:38:18.831" v="320" actId="478"/>
          <ac:picMkLst>
            <pc:docMk/>
            <pc:sldMk cId="3972606797" sldId="297"/>
            <ac:picMk id="3" creationId="{91C2B97B-8AC9-E05A-63DA-81F4266CB002}"/>
          </ac:picMkLst>
        </pc:picChg>
      </pc:sldChg>
      <pc:sldChg chg="delSp modSp add mod modTransition">
        <pc:chgData name="Abegg, Christian" userId="a3e35c8d-cb43-44c1-9c2e-610c433b1aab" providerId="ADAL" clId="{B8832972-0E60-462E-9C8A-9AA84F658D52}" dt="2023-04-18T09:16:50.644" v="2260" actId="14100"/>
        <pc:sldMkLst>
          <pc:docMk/>
          <pc:sldMk cId="2850846861" sldId="298"/>
        </pc:sldMkLst>
        <pc:spChg chg="mod">
          <ac:chgData name="Abegg, Christian" userId="a3e35c8d-cb43-44c1-9c2e-610c433b1aab" providerId="ADAL" clId="{B8832972-0E60-462E-9C8A-9AA84F658D52}" dt="2023-04-18T09:16:50.644" v="2260" actId="14100"/>
          <ac:spMkLst>
            <pc:docMk/>
            <pc:sldMk cId="2850846861" sldId="298"/>
            <ac:spMk id="2" creationId="{15E8189E-5F5D-43AC-3374-16017FF1C8D4}"/>
          </ac:spMkLst>
        </pc:spChg>
        <pc:spChg chg="del mod">
          <ac:chgData name="Abegg, Christian" userId="a3e35c8d-cb43-44c1-9c2e-610c433b1aab" providerId="ADAL" clId="{B8832972-0E60-462E-9C8A-9AA84F658D52}" dt="2023-04-17T18:40:07.883" v="389" actId="478"/>
          <ac:spMkLst>
            <pc:docMk/>
            <pc:sldMk cId="2850846861" sldId="298"/>
            <ac:spMk id="3" creationId="{AAB712D9-82E3-87DF-D058-90443631EFDA}"/>
          </ac:spMkLst>
        </pc:spChg>
      </pc:sldChg>
      <pc:sldChg chg="addSp modSp add del mod modTransition">
        <pc:chgData name="Abegg, Christian" userId="a3e35c8d-cb43-44c1-9c2e-610c433b1aab" providerId="ADAL" clId="{B8832972-0E60-462E-9C8A-9AA84F658D52}" dt="2023-04-21T16:01:09.691" v="2496" actId="47"/>
        <pc:sldMkLst>
          <pc:docMk/>
          <pc:sldMk cId="3009091933" sldId="299"/>
        </pc:sldMkLst>
        <pc:spChg chg="add mod">
          <ac:chgData name="Abegg, Christian" userId="a3e35c8d-cb43-44c1-9c2e-610c433b1aab" providerId="ADAL" clId="{B8832972-0E60-462E-9C8A-9AA84F658D52}" dt="2023-04-18T08:59:43.631" v="2037" actId="20577"/>
          <ac:spMkLst>
            <pc:docMk/>
            <pc:sldMk cId="3009091933" sldId="299"/>
            <ac:spMk id="4" creationId="{BEAED4FF-CC9E-5AAC-802E-63A9F2208CAA}"/>
          </ac:spMkLst>
        </pc:spChg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2071436545" sldId="300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2831923656" sldId="301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3936115801" sldId="302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378600702" sldId="303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4032407049" sldId="304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1823424774" sldId="305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1123237703" sldId="306"/>
        </pc:sldMkLst>
      </pc:sldChg>
      <pc:sldChg chg="addSp delSp modSp add del mod">
        <pc:chgData name="Abegg, Christian" userId="a3e35c8d-cb43-44c1-9c2e-610c433b1aab" providerId="ADAL" clId="{B8832972-0E60-462E-9C8A-9AA84F658D52}" dt="2023-04-18T08:27:05.537" v="1022" actId="47"/>
        <pc:sldMkLst>
          <pc:docMk/>
          <pc:sldMk cId="3704517617" sldId="307"/>
        </pc:sldMkLst>
        <pc:spChg chg="add mod">
          <ac:chgData name="Abegg, Christian" userId="a3e35c8d-cb43-44c1-9c2e-610c433b1aab" providerId="ADAL" clId="{B8832972-0E60-462E-9C8A-9AA84F658D52}" dt="2023-04-18T06:52:06.901" v="659" actId="1076"/>
          <ac:spMkLst>
            <pc:docMk/>
            <pc:sldMk cId="3704517617" sldId="307"/>
            <ac:spMk id="2" creationId="{4890D00A-29E7-7C99-4EA9-D0173777D8D6}"/>
          </ac:spMkLst>
        </pc:spChg>
        <pc:spChg chg="mod">
          <ac:chgData name="Abegg, Christian" userId="a3e35c8d-cb43-44c1-9c2e-610c433b1aab" providerId="ADAL" clId="{B8832972-0E60-462E-9C8A-9AA84F658D52}" dt="2023-04-18T06:55:20.675" v="718" actId="20577"/>
          <ac:spMkLst>
            <pc:docMk/>
            <pc:sldMk cId="3704517617" sldId="307"/>
            <ac:spMk id="8" creationId="{C007E67B-5578-AB9A-F45A-F5CD3BDC1306}"/>
          </ac:spMkLst>
        </pc:spChg>
        <pc:spChg chg="del">
          <ac:chgData name="Abegg, Christian" userId="a3e35c8d-cb43-44c1-9c2e-610c433b1aab" providerId="ADAL" clId="{B8832972-0E60-462E-9C8A-9AA84F658D52}" dt="2023-04-18T06:48:41.750" v="475" actId="478"/>
          <ac:spMkLst>
            <pc:docMk/>
            <pc:sldMk cId="3704517617" sldId="307"/>
            <ac:spMk id="10" creationId="{7D64AC75-171F-71B6-7D00-983A3162446E}"/>
          </ac:spMkLst>
        </pc:spChg>
        <pc:graphicFrameChg chg="del">
          <ac:chgData name="Abegg, Christian" userId="a3e35c8d-cb43-44c1-9c2e-610c433b1aab" providerId="ADAL" clId="{B8832972-0E60-462E-9C8A-9AA84F658D52}" dt="2023-04-18T06:48:39.485" v="474" actId="478"/>
          <ac:graphicFrameMkLst>
            <pc:docMk/>
            <pc:sldMk cId="3704517617" sldId="307"/>
            <ac:graphicFrameMk id="7" creationId="{1EB2C6BB-0E9A-2D82-AC02-99EAD8196DA5}"/>
          </ac:graphicFrameMkLst>
        </pc:graphicFrameChg>
        <pc:graphicFrameChg chg="mod">
          <ac:chgData name="Abegg, Christian" userId="a3e35c8d-cb43-44c1-9c2e-610c433b1aab" providerId="ADAL" clId="{B8832972-0E60-462E-9C8A-9AA84F658D52}" dt="2023-04-18T06:54:19.728" v="701" actId="1076"/>
          <ac:graphicFrameMkLst>
            <pc:docMk/>
            <pc:sldMk cId="3704517617" sldId="307"/>
            <ac:graphicFrameMk id="11" creationId="{1EB2C6BB-0E9A-2D82-AC02-99EAD8196DA5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6:52:13.428" v="660" actId="47"/>
        <pc:sldMkLst>
          <pc:docMk/>
          <pc:sldMk cId="3822480265" sldId="308"/>
        </pc:sldMkLst>
      </pc:sldChg>
      <pc:sldChg chg="addSp delSp modSp add del mod">
        <pc:chgData name="Abegg, Christian" userId="a3e35c8d-cb43-44c1-9c2e-610c433b1aab" providerId="ADAL" clId="{B8832972-0E60-462E-9C8A-9AA84F658D52}" dt="2023-04-18T08:29:04.024" v="1069" actId="47"/>
        <pc:sldMkLst>
          <pc:docMk/>
          <pc:sldMk cId="2939203381" sldId="309"/>
        </pc:sldMkLst>
        <pc:spChg chg="add mod">
          <ac:chgData name="Abegg, Christian" userId="a3e35c8d-cb43-44c1-9c2e-610c433b1aab" providerId="ADAL" clId="{B8832972-0E60-462E-9C8A-9AA84F658D52}" dt="2023-04-18T06:54:04.099" v="700" actId="1076"/>
          <ac:spMkLst>
            <pc:docMk/>
            <pc:sldMk cId="2939203381" sldId="309"/>
            <ac:spMk id="3" creationId="{ABAD40AA-B0B6-77AC-B5D9-BECBF79C2D9C}"/>
          </ac:spMkLst>
        </pc:spChg>
        <pc:spChg chg="mod">
          <ac:chgData name="Abegg, Christian" userId="a3e35c8d-cb43-44c1-9c2e-610c433b1aab" providerId="ADAL" clId="{B8832972-0E60-462E-9C8A-9AA84F658D52}" dt="2023-04-18T06:58:09.145" v="941" actId="20577"/>
          <ac:spMkLst>
            <pc:docMk/>
            <pc:sldMk cId="2939203381" sldId="309"/>
            <ac:spMk id="8" creationId="{C007E67B-5578-AB9A-F45A-F5CD3BDC1306}"/>
          </ac:spMkLst>
        </pc:spChg>
        <pc:graphicFrameChg chg="add mod">
          <ac:chgData name="Abegg, Christian" userId="a3e35c8d-cb43-44c1-9c2e-610c433b1aab" providerId="ADAL" clId="{B8832972-0E60-462E-9C8A-9AA84F658D52}" dt="2023-04-18T06:54:27.075" v="702" actId="1076"/>
          <ac:graphicFrameMkLst>
            <pc:docMk/>
            <pc:sldMk cId="2939203381" sldId="309"/>
            <ac:graphicFrameMk id="2" creationId="{1EB2C6BB-0E9A-2D82-AC02-99EAD8196DA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6:53:44.552" v="696" actId="478"/>
          <ac:graphicFrameMkLst>
            <pc:docMk/>
            <pc:sldMk cId="2939203381" sldId="309"/>
            <ac:graphicFrameMk id="11" creationId="{1EB2C6BB-0E9A-2D82-AC02-99EAD8196DA5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6:51:38.843" v="644"/>
        <pc:sldMkLst>
          <pc:docMk/>
          <pc:sldMk cId="2431943104" sldId="310"/>
        </pc:sldMkLst>
      </pc:sldChg>
      <pc:sldChg chg="addSp modSp add del mod">
        <pc:chgData name="Abegg, Christian" userId="a3e35c8d-cb43-44c1-9c2e-610c433b1aab" providerId="ADAL" clId="{B8832972-0E60-462E-9C8A-9AA84F658D52}" dt="2023-04-18T08:33:09.450" v="1105" actId="47"/>
        <pc:sldMkLst>
          <pc:docMk/>
          <pc:sldMk cId="3613898432" sldId="310"/>
        </pc:sldMkLst>
        <pc:spChg chg="add mod">
          <ac:chgData name="Abegg, Christian" userId="a3e35c8d-cb43-44c1-9c2e-610c433b1aab" providerId="ADAL" clId="{B8832972-0E60-462E-9C8A-9AA84F658D52}" dt="2023-04-18T06:57:04.343" v="870" actId="1076"/>
          <ac:spMkLst>
            <pc:docMk/>
            <pc:sldMk cId="3613898432" sldId="310"/>
            <ac:spMk id="4" creationId="{E82A56B2-7389-D8E0-550F-86416BD08871}"/>
          </ac:spMkLst>
        </pc:spChg>
        <pc:spChg chg="mod">
          <ac:chgData name="Abegg, Christian" userId="a3e35c8d-cb43-44c1-9c2e-610c433b1aab" providerId="ADAL" clId="{B8832972-0E60-462E-9C8A-9AA84F658D52}" dt="2023-04-18T06:58:22.924" v="948" actId="20577"/>
          <ac:spMkLst>
            <pc:docMk/>
            <pc:sldMk cId="3613898432" sldId="310"/>
            <ac:spMk id="8" creationId="{C007E67B-5578-AB9A-F45A-F5CD3BDC1306}"/>
          </ac:spMkLst>
        </pc:spChg>
        <pc:graphicFrameChg chg="add mod">
          <ac:chgData name="Abegg, Christian" userId="a3e35c8d-cb43-44c1-9c2e-610c433b1aab" providerId="ADAL" clId="{B8832972-0E60-462E-9C8A-9AA84F658D52}" dt="2023-04-18T06:57:04.343" v="870" actId="1076"/>
          <ac:graphicFrameMkLst>
            <pc:docMk/>
            <pc:sldMk cId="3613898432" sldId="310"/>
            <ac:graphicFrameMk id="5" creationId="{D6F93813-658F-4824-0D44-E4F2779615D0}"/>
          </ac:graphicFrameMkLst>
        </pc:graphicFrameChg>
      </pc:sldChg>
      <pc:sldChg chg="addSp delSp modSp new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2418086593" sldId="311"/>
        </pc:sldMkLst>
        <pc:spChg chg="mod">
          <ac:chgData name="Abegg, Christian" userId="a3e35c8d-cb43-44c1-9c2e-610c433b1aab" providerId="ADAL" clId="{B8832972-0E60-462E-9C8A-9AA84F658D52}" dt="2023-04-18T08:25:01.444" v="986"/>
          <ac:spMkLst>
            <pc:docMk/>
            <pc:sldMk cId="2418086593" sldId="311"/>
            <ac:spMk id="2" creationId="{E31C49B1-39DF-B1FF-7069-38CC837142A4}"/>
          </ac:spMkLst>
        </pc:spChg>
        <pc:spChg chg="del mod">
          <ac:chgData name="Abegg, Christian" userId="a3e35c8d-cb43-44c1-9c2e-610c433b1aab" providerId="ADAL" clId="{B8832972-0E60-462E-9C8A-9AA84F658D52}" dt="2023-04-18T08:23:36.590" v="978"/>
          <ac:spMkLst>
            <pc:docMk/>
            <pc:sldMk cId="2418086593" sldId="311"/>
            <ac:spMk id="3" creationId="{A03BC5E5-3D8B-448E-8F14-BBF0E3FA4AAE}"/>
          </ac:spMkLst>
        </pc:spChg>
        <pc:spChg chg="add mod">
          <ac:chgData name="Abegg, Christian" userId="a3e35c8d-cb43-44c1-9c2e-610c433b1aab" providerId="ADAL" clId="{B8832972-0E60-462E-9C8A-9AA84F658D52}" dt="2023-04-18T08:26:55.170" v="1020" actId="1076"/>
          <ac:spMkLst>
            <pc:docMk/>
            <pc:sldMk cId="2418086593" sldId="311"/>
            <ac:spMk id="5" creationId="{D5ABFD48-3835-97BA-409F-263F307FF9E0}"/>
          </ac:spMkLst>
        </pc:spChg>
        <pc:graphicFrameChg chg="add mod">
          <ac:chgData name="Abegg, Christian" userId="a3e35c8d-cb43-44c1-9c2e-610c433b1aab" providerId="ADAL" clId="{B8832972-0E60-462E-9C8A-9AA84F658D52}" dt="2023-04-18T08:24:42.342" v="983"/>
          <ac:graphicFrameMkLst>
            <pc:docMk/>
            <pc:sldMk cId="2418086593" sldId="311"/>
            <ac:graphicFrameMk id="4" creationId="{9BB674B9-81A9-19B7-A42D-69829060690D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12:30:48.248" v="2430" actId="20577"/>
        <pc:sldMkLst>
          <pc:docMk/>
          <pc:sldMk cId="2688885039" sldId="312"/>
        </pc:sldMkLst>
        <pc:spChg chg="mod">
          <ac:chgData name="Abegg, Christian" userId="a3e35c8d-cb43-44c1-9c2e-610c433b1aab" providerId="ADAL" clId="{B8832972-0E60-462E-9C8A-9AA84F658D52}" dt="2023-04-18T12:30:48.248" v="2430" actId="20577"/>
          <ac:spMkLst>
            <pc:docMk/>
            <pc:sldMk cId="2688885039" sldId="312"/>
            <ac:spMk id="2" creationId="{E31C49B1-39DF-B1FF-7069-38CC837142A4}"/>
          </ac:spMkLst>
        </pc:spChg>
        <pc:spChg chg="del">
          <ac:chgData name="Abegg, Christian" userId="a3e35c8d-cb43-44c1-9c2e-610c433b1aab" providerId="ADAL" clId="{B8832972-0E60-462E-9C8A-9AA84F658D52}" dt="2023-04-18T08:28:09.101" v="1051" actId="478"/>
          <ac:spMkLst>
            <pc:docMk/>
            <pc:sldMk cId="2688885039" sldId="312"/>
            <ac:spMk id="5" creationId="{D5ABFD48-3835-97BA-409F-263F307FF9E0}"/>
          </ac:spMkLst>
        </pc:spChg>
        <pc:spChg chg="add del mod">
          <ac:chgData name="Abegg, Christian" userId="a3e35c8d-cb43-44c1-9c2e-610c433b1aab" providerId="ADAL" clId="{B8832972-0E60-462E-9C8A-9AA84F658D52}" dt="2023-04-18T08:26:14.750" v="1014"/>
          <ac:spMkLst>
            <pc:docMk/>
            <pc:sldMk cId="2688885039" sldId="312"/>
            <ac:spMk id="6" creationId="{205E55A9-4E37-E9FE-8E52-BBD6332B095B}"/>
          </ac:spMkLst>
        </pc:spChg>
        <pc:spChg chg="add mod">
          <ac:chgData name="Abegg, Christian" userId="a3e35c8d-cb43-44c1-9c2e-610c433b1aab" providerId="ADAL" clId="{B8832972-0E60-462E-9C8A-9AA84F658D52}" dt="2023-04-18T08:28:17.856" v="1055" actId="1076"/>
          <ac:spMkLst>
            <pc:docMk/>
            <pc:sldMk cId="2688885039" sldId="312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27:58.707" v="1049"/>
          <ac:spMkLst>
            <pc:docMk/>
            <pc:sldMk cId="2688885039" sldId="312"/>
            <ac:spMk id="11" creationId="{1FDE5B38-6AAD-3B2A-59EB-2ABE362914D0}"/>
          </ac:spMkLst>
        </pc:spChg>
        <pc:graphicFrameChg chg="del">
          <ac:chgData name="Abegg, Christian" userId="a3e35c8d-cb43-44c1-9c2e-610c433b1aab" providerId="ADAL" clId="{B8832972-0E60-462E-9C8A-9AA84F658D52}" dt="2023-04-18T08:26:11.350" v="1011" actId="478"/>
          <ac:graphicFrameMkLst>
            <pc:docMk/>
            <pc:sldMk cId="2688885039" sldId="312"/>
            <ac:graphicFrameMk id="4" creationId="{9BB674B9-81A9-19B7-A42D-69829060690D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8:26:13.390" v="1013"/>
          <ac:graphicFrameMkLst>
            <pc:docMk/>
            <pc:sldMk cId="2688885039" sldId="312"/>
            <ac:graphicFrameMk id="7" creationId="{CB4F4A53-82EB-2394-3F46-506546365257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8:27:50.281" v="1048" actId="478"/>
          <ac:graphicFrameMkLst>
            <pc:docMk/>
            <pc:sldMk cId="2688885039" sldId="312"/>
            <ac:graphicFrameMk id="8" creationId="{E4846906-3408-22A9-E4D7-111CA11F3A86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28:05.172" v="1050" actId="167"/>
          <ac:graphicFrameMkLst>
            <pc:docMk/>
            <pc:sldMk cId="2688885039" sldId="312"/>
            <ac:graphicFrameMk id="12" creationId="{66387EDB-B08E-6762-D3FD-672E483D5A09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8:25:21.368" v="990" actId="47"/>
        <pc:sldMkLst>
          <pc:docMk/>
          <pc:sldMk cId="3334241640" sldId="312"/>
        </pc:sldMkLst>
      </pc:sldChg>
      <pc:sldChg chg="new del">
        <pc:chgData name="Abegg, Christian" userId="a3e35c8d-cb43-44c1-9c2e-610c433b1aab" providerId="ADAL" clId="{B8832972-0E60-462E-9C8A-9AA84F658D52}" dt="2023-04-18T08:25:20.520" v="989" actId="47"/>
        <pc:sldMkLst>
          <pc:docMk/>
          <pc:sldMk cId="865044187" sldId="313"/>
        </pc:sldMkLst>
      </pc:sldChg>
      <pc:sldChg chg="modSp add mod ord modTransition">
        <pc:chgData name="Abegg, Christian" userId="a3e35c8d-cb43-44c1-9c2e-610c433b1aab" providerId="ADAL" clId="{B8832972-0E60-462E-9C8A-9AA84F658D52}" dt="2023-04-18T09:19:40.972" v="2286" actId="20577"/>
        <pc:sldMkLst>
          <pc:docMk/>
          <pc:sldMk cId="3230769960" sldId="313"/>
        </pc:sldMkLst>
        <pc:spChg chg="mod">
          <ac:chgData name="Abegg, Christian" userId="a3e35c8d-cb43-44c1-9c2e-610c433b1aab" providerId="ADAL" clId="{B8832972-0E60-462E-9C8A-9AA84F658D52}" dt="2023-04-18T09:19:40.972" v="2286" actId="20577"/>
          <ac:spMkLst>
            <pc:docMk/>
            <pc:sldMk cId="3230769960" sldId="313"/>
            <ac:spMk id="2" creationId="{E31C49B1-39DF-B1FF-7069-38CC837142A4}"/>
          </ac:spMkLst>
        </pc:sp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813858585" sldId="314"/>
        </pc:sldMkLst>
        <pc:spChg chg="mod">
          <ac:chgData name="Abegg, Christian" userId="a3e35c8d-cb43-44c1-9c2e-610c433b1aab" providerId="ADAL" clId="{B8832972-0E60-462E-9C8A-9AA84F658D52}" dt="2023-04-18T08:53:45.431" v="1843"/>
          <ac:spMkLst>
            <pc:docMk/>
            <pc:sldMk cId="813858585" sldId="314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32:09.769" v="1094"/>
          <ac:spMkLst>
            <pc:docMk/>
            <pc:sldMk cId="813858585" sldId="314"/>
            <ac:spMk id="4" creationId="{37B9ABF6-E428-FDB8-822E-601C0C77870F}"/>
          </ac:spMkLst>
        </pc:spChg>
        <pc:spChg chg="add mod">
          <ac:chgData name="Abegg, Christian" userId="a3e35c8d-cb43-44c1-9c2e-610c433b1aab" providerId="ADAL" clId="{B8832972-0E60-462E-9C8A-9AA84F658D52}" dt="2023-04-18T08:32:37.649" v="1101" actId="1076"/>
          <ac:spMkLst>
            <pc:docMk/>
            <pc:sldMk cId="813858585" sldId="314"/>
            <ac:spMk id="6" creationId="{22BD918E-751D-CCDC-B249-5B6C06CA8C89}"/>
          </ac:spMkLst>
        </pc:spChg>
        <pc:spChg chg="mod">
          <ac:chgData name="Abegg, Christian" userId="a3e35c8d-cb43-44c1-9c2e-610c433b1aab" providerId="ADAL" clId="{B8832972-0E60-462E-9C8A-9AA84F658D52}" dt="2023-04-18T08:32:40.838" v="1102" actId="1076"/>
          <ac:spMkLst>
            <pc:docMk/>
            <pc:sldMk cId="813858585" sldId="314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8:33:02.356" v="1104" actId="207"/>
          <ac:graphicFrameMkLst>
            <pc:docMk/>
            <pc:sldMk cId="813858585" sldId="314"/>
            <ac:graphicFrameMk id="5" creationId="{39E28607-17F4-F8AD-A82E-F36D2AAC4490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8:32:05.866" v="1093" actId="478"/>
          <ac:graphicFrameMkLst>
            <pc:docMk/>
            <pc:sldMk cId="813858585" sldId="314"/>
            <ac:graphicFrameMk id="12" creationId="{66387EDB-B08E-6762-D3FD-672E483D5A09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3237284991" sldId="315"/>
        </pc:sldMkLst>
        <pc:spChg chg="mod">
          <ac:chgData name="Abegg, Christian" userId="a3e35c8d-cb43-44c1-9c2e-610c433b1aab" providerId="ADAL" clId="{B8832972-0E60-462E-9C8A-9AA84F658D52}" dt="2023-04-18T08:45:18.654" v="1394" actId="20577"/>
          <ac:spMkLst>
            <pc:docMk/>
            <pc:sldMk cId="3237284991" sldId="315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34:18.027" v="1111"/>
          <ac:spMkLst>
            <pc:docMk/>
            <pc:sldMk cId="3237284991" sldId="315"/>
            <ac:spMk id="4" creationId="{C83C976B-A7E8-C85E-7961-9E570156E656}"/>
          </ac:spMkLst>
        </pc:spChg>
        <pc:spChg chg="mod">
          <ac:chgData name="Abegg, Christian" userId="a3e35c8d-cb43-44c1-9c2e-610c433b1aab" providerId="ADAL" clId="{B8832972-0E60-462E-9C8A-9AA84F658D52}" dt="2023-04-18T08:34:46.197" v="1121" actId="1037"/>
          <ac:spMkLst>
            <pc:docMk/>
            <pc:sldMk cId="3237284991" sldId="315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8:34:41.878" v="1117" actId="207"/>
          <ac:graphicFrameMkLst>
            <pc:docMk/>
            <pc:sldMk cId="3237284991" sldId="315"/>
            <ac:graphicFrameMk id="5" creationId="{1EB2C6BB-0E9A-2D82-AC02-99EAD8196DA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8:34:14.917" v="1110" actId="478"/>
          <ac:graphicFrameMkLst>
            <pc:docMk/>
            <pc:sldMk cId="3237284991" sldId="315"/>
            <ac:graphicFrameMk id="12" creationId="{66387EDB-B08E-6762-D3FD-672E483D5A09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2535751713" sldId="316"/>
        </pc:sldMkLst>
        <pc:spChg chg="mod">
          <ac:chgData name="Abegg, Christian" userId="a3e35c8d-cb43-44c1-9c2e-610c433b1aab" providerId="ADAL" clId="{B8832972-0E60-462E-9C8A-9AA84F658D52}" dt="2023-04-18T08:53:43.339" v="1842"/>
          <ac:spMkLst>
            <pc:docMk/>
            <pc:sldMk cId="2535751713" sldId="316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46:18.658" v="1396"/>
          <ac:spMkLst>
            <pc:docMk/>
            <pc:sldMk cId="2535751713" sldId="316"/>
            <ac:spMk id="4" creationId="{B77A3F50-A98C-4A39-AF0A-0E5BDBE96BEB}"/>
          </ac:spMkLst>
        </pc:spChg>
        <pc:spChg chg="add mod">
          <ac:chgData name="Abegg, Christian" userId="a3e35c8d-cb43-44c1-9c2e-610c433b1aab" providerId="ADAL" clId="{B8832972-0E60-462E-9C8A-9AA84F658D52}" dt="2023-04-18T08:48:39.796" v="1499" actId="1037"/>
          <ac:spMkLst>
            <pc:docMk/>
            <pc:sldMk cId="2535751713" sldId="316"/>
            <ac:spMk id="7" creationId="{4A281FF7-1993-B8EB-4AA0-C1E13C865BB2}"/>
          </ac:spMkLst>
        </pc:spChg>
        <pc:spChg chg="mod">
          <ac:chgData name="Abegg, Christian" userId="a3e35c8d-cb43-44c1-9c2e-610c433b1aab" providerId="ADAL" clId="{B8832972-0E60-462E-9C8A-9AA84F658D52}" dt="2023-04-18T08:48:31.699" v="1481" actId="1037"/>
          <ac:spMkLst>
            <pc:docMk/>
            <pc:sldMk cId="2535751713" sldId="316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48:09.631" v="1458"/>
          <ac:spMkLst>
            <pc:docMk/>
            <pc:sldMk cId="2535751713" sldId="316"/>
            <ac:spMk id="10" creationId="{8EB38561-C3E7-F16B-E648-98BCB48CCEF0}"/>
          </ac:spMkLst>
        </pc:spChg>
        <pc:graphicFrameChg chg="del">
          <ac:chgData name="Abegg, Christian" userId="a3e35c8d-cb43-44c1-9c2e-610c433b1aab" providerId="ADAL" clId="{B8832972-0E60-462E-9C8A-9AA84F658D52}" dt="2023-04-18T08:46:16.582" v="1395" actId="478"/>
          <ac:graphicFrameMkLst>
            <pc:docMk/>
            <pc:sldMk cId="2535751713" sldId="316"/>
            <ac:graphicFrameMk id="5" creationId="{1EB2C6BB-0E9A-2D82-AC02-99EAD8196DA5}"/>
          </ac:graphicFrameMkLst>
        </pc:graphicFrameChg>
        <pc:graphicFrameChg chg="add del mod ord">
          <ac:chgData name="Abegg, Christian" userId="a3e35c8d-cb43-44c1-9c2e-610c433b1aab" providerId="ADAL" clId="{B8832972-0E60-462E-9C8A-9AA84F658D52}" dt="2023-04-18T08:48:07.525" v="1457" actId="478"/>
          <ac:graphicFrameMkLst>
            <pc:docMk/>
            <pc:sldMk cId="2535751713" sldId="316"/>
            <ac:graphicFrameMk id="6" creationId="{39E28607-17F4-F8AD-A82E-F36D2AAC4490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48:24.919" v="1462" actId="167"/>
          <ac:graphicFrameMkLst>
            <pc:docMk/>
            <pc:sldMk cId="2535751713" sldId="316"/>
            <ac:graphicFrameMk id="11" creationId="{39E28607-17F4-F8AD-A82E-F36D2AAC4490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12:16:17.741" v="2408" actId="20577"/>
        <pc:sldMkLst>
          <pc:docMk/>
          <pc:sldMk cId="2303399617" sldId="317"/>
        </pc:sldMkLst>
        <pc:spChg chg="mod">
          <ac:chgData name="Abegg, Christian" userId="a3e35c8d-cb43-44c1-9c2e-610c433b1aab" providerId="ADAL" clId="{B8832972-0E60-462E-9C8A-9AA84F658D52}" dt="2023-04-18T12:16:17.741" v="2408" actId="20577"/>
          <ac:spMkLst>
            <pc:docMk/>
            <pc:sldMk cId="2303399617" sldId="317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50:08.747" v="1609"/>
          <ac:spMkLst>
            <pc:docMk/>
            <pc:sldMk cId="2303399617" sldId="317"/>
            <ac:spMk id="4" creationId="{E45D0E98-086F-DB68-A565-E5A89E78B7D2}"/>
          </ac:spMkLst>
        </pc:spChg>
        <pc:spChg chg="add mod">
          <ac:chgData name="Abegg, Christian" userId="a3e35c8d-cb43-44c1-9c2e-610c433b1aab" providerId="ADAL" clId="{B8832972-0E60-462E-9C8A-9AA84F658D52}" dt="2023-04-18T08:50:41.111" v="1619" actId="1076"/>
          <ac:spMkLst>
            <pc:docMk/>
            <pc:sldMk cId="2303399617" sldId="317"/>
            <ac:spMk id="7" creationId="{161FF7B6-1889-677D-C987-0138E52EC608}"/>
          </ac:spMkLst>
        </pc:spChg>
        <pc:spChg chg="mod">
          <ac:chgData name="Abegg, Christian" userId="a3e35c8d-cb43-44c1-9c2e-610c433b1aab" providerId="ADAL" clId="{B8832972-0E60-462E-9C8A-9AA84F658D52}" dt="2023-04-18T08:50:34.314" v="1615" actId="1076"/>
          <ac:spMkLst>
            <pc:docMk/>
            <pc:sldMk cId="2303399617" sldId="317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52:36.261" v="1777"/>
          <ac:spMkLst>
            <pc:docMk/>
            <pc:sldMk cId="2303399617" sldId="317"/>
            <ac:spMk id="10" creationId="{B158BDF9-0FD6-29D8-BAF5-1AABC73E2B51}"/>
          </ac:spMkLst>
        </pc:spChg>
        <pc:graphicFrameChg chg="del">
          <ac:chgData name="Abegg, Christian" userId="a3e35c8d-cb43-44c1-9c2e-610c433b1aab" providerId="ADAL" clId="{B8832972-0E60-462E-9C8A-9AA84F658D52}" dt="2023-04-18T08:50:07.302" v="1608" actId="478"/>
          <ac:graphicFrameMkLst>
            <pc:docMk/>
            <pc:sldMk cId="2303399617" sldId="317"/>
            <ac:graphicFrameMk id="5" creationId="{1EB2C6BB-0E9A-2D82-AC02-99EAD8196DA5}"/>
          </ac:graphicFrameMkLst>
        </pc:graphicFrameChg>
        <pc:graphicFrameChg chg="add del mod ord">
          <ac:chgData name="Abegg, Christian" userId="a3e35c8d-cb43-44c1-9c2e-610c433b1aab" providerId="ADAL" clId="{B8832972-0E60-462E-9C8A-9AA84F658D52}" dt="2023-04-18T08:52:34.961" v="1776" actId="478"/>
          <ac:graphicFrameMkLst>
            <pc:docMk/>
            <pc:sldMk cId="2303399617" sldId="317"/>
            <ac:graphicFrameMk id="6" creationId="{39E28607-17F4-F8AD-A82E-F36D2AAC4490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52:53.092" v="1781" actId="167"/>
          <ac:graphicFrameMkLst>
            <pc:docMk/>
            <pc:sldMk cId="2303399617" sldId="317"/>
            <ac:graphicFrameMk id="11" creationId="{39E28607-17F4-F8AD-A82E-F36D2AAC4490}"/>
          </ac:graphicFrameMkLst>
        </pc:graphicFrameChg>
      </pc:sldChg>
      <pc:sldChg chg="addSp delSp modSp new del mod">
        <pc:chgData name="Abegg, Christian" userId="a3e35c8d-cb43-44c1-9c2e-610c433b1aab" providerId="ADAL" clId="{B8832972-0E60-462E-9C8A-9AA84F658D52}" dt="2023-04-18T08:53:26.218" v="1782" actId="47"/>
        <pc:sldMkLst>
          <pc:docMk/>
          <pc:sldMk cId="1209472044" sldId="318"/>
        </pc:sldMkLst>
        <pc:spChg chg="mod">
          <ac:chgData name="Abegg, Christian" userId="a3e35c8d-cb43-44c1-9c2e-610c433b1aab" providerId="ADAL" clId="{B8832972-0E60-462E-9C8A-9AA84F658D52}" dt="2023-04-18T08:37:22.256" v="1218" actId="20577"/>
          <ac:spMkLst>
            <pc:docMk/>
            <pc:sldMk cId="1209472044" sldId="318"/>
            <ac:spMk id="2" creationId="{F08F4282-15BC-7753-C223-CA7B1007ADC0}"/>
          </ac:spMkLst>
        </pc:spChg>
        <pc:spChg chg="del">
          <ac:chgData name="Abegg, Christian" userId="a3e35c8d-cb43-44c1-9c2e-610c433b1aab" providerId="ADAL" clId="{B8832972-0E60-462E-9C8A-9AA84F658D52}" dt="2023-04-18T08:37:16.848" v="1200"/>
          <ac:spMkLst>
            <pc:docMk/>
            <pc:sldMk cId="1209472044" sldId="318"/>
            <ac:spMk id="3" creationId="{8F3CC0A7-3CCA-F0E9-9B07-14871B5B50D4}"/>
          </ac:spMkLst>
        </pc:spChg>
        <pc:spChg chg="add mod">
          <ac:chgData name="Abegg, Christian" userId="a3e35c8d-cb43-44c1-9c2e-610c433b1aab" providerId="ADAL" clId="{B8832972-0E60-462E-9C8A-9AA84F658D52}" dt="2023-04-18T08:37:54.846" v="1229" actId="1037"/>
          <ac:spMkLst>
            <pc:docMk/>
            <pc:sldMk cId="1209472044" sldId="318"/>
            <ac:spMk id="5" creationId="{A6AE99DD-BDD3-7811-0C91-962745C883B4}"/>
          </ac:spMkLst>
        </pc:spChg>
        <pc:graphicFrameChg chg="add mod">
          <ac:chgData name="Abegg, Christian" userId="a3e35c8d-cb43-44c1-9c2e-610c433b1aab" providerId="ADAL" clId="{B8832972-0E60-462E-9C8A-9AA84F658D52}" dt="2023-04-18T08:37:42.294" v="1222" actId="207"/>
          <ac:graphicFrameMkLst>
            <pc:docMk/>
            <pc:sldMk cId="1209472044" sldId="318"/>
            <ac:graphicFrameMk id="4" creationId="{1EB2C6BB-0E9A-2D82-AC02-99EAD8196DA5}"/>
          </ac:graphicFrameMkLst>
        </pc:graphicFrameChg>
      </pc:sldChg>
      <pc:sldChg chg="addSp delSp modSp add del mod">
        <pc:chgData name="Abegg, Christian" userId="a3e35c8d-cb43-44c1-9c2e-610c433b1aab" providerId="ADAL" clId="{B8832972-0E60-462E-9C8A-9AA84F658D52}" dt="2023-04-18T09:04:10.603" v="2140" actId="47"/>
        <pc:sldMkLst>
          <pc:docMk/>
          <pc:sldMk cId="2944934812" sldId="318"/>
        </pc:sldMkLst>
        <pc:spChg chg="del mod">
          <ac:chgData name="Abegg, Christian" userId="a3e35c8d-cb43-44c1-9c2e-610c433b1aab" providerId="ADAL" clId="{B8832972-0E60-462E-9C8A-9AA84F658D52}" dt="2023-04-18T09:01:45.025" v="2079" actId="478"/>
          <ac:spMkLst>
            <pc:docMk/>
            <pc:sldMk cId="2944934812" sldId="318"/>
            <ac:spMk id="2" creationId="{15E8189E-5F5D-43AC-3374-16017FF1C8D4}"/>
          </ac:spMkLst>
        </pc:sp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3" creationId="{A2D3F85A-BB2B-FFDB-3A85-58F8A41171C1}"/>
          </ac:graphicFrameMkLst>
        </pc:graphicFrameChg>
        <pc:graphicFrameChg chg="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4" creationId="{B2E810EB-BAFB-F710-9F60-41710629CC3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5" creationId="{16301C0D-FA12-F7B8-B664-9EF099762E20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6" creationId="{9C5C2E30-0D74-1A5C-8073-6D40E0A5E29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7" creationId="{5C12D700-FA79-687F-715B-B4EB87DD6DBF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8" creationId="{24F8653B-8617-A0EB-09D8-9407ECF1ABE4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9" creationId="{1CCC5FF8-3DB0-3773-535A-82C7CED2D5A6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0" creationId="{7AF4F942-2585-7FF5-62CD-02B18F9BC38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1" creationId="{3E80B141-5E06-E8A5-C23F-D6F90325B2D8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2" creationId="{E53D1C31-3D83-26CD-37F2-D3B126C281D9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3" creationId="{F6F85B14-E715-237D-759F-E97ECA877C4F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4" creationId="{C53773BE-7981-A1A0-4A36-B768F255089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5" creationId="{BE5D8C1B-208C-DF2E-6AEE-5B681A6BFB13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6" creationId="{8F755DD7-6099-638E-406A-CA55C488A7E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7" creationId="{E42DE6FA-4D9D-6EA4-8410-E0600F2E5607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8" creationId="{E8632390-54D2-044A-AE21-BF20D665BF8B}"/>
          </ac:graphicFrameMkLst>
        </pc:graphicFrameChg>
      </pc:sldChg>
      <pc:sldChg chg="addSp delSp modSp add del mod">
        <pc:chgData name="Abegg, Christian" userId="a3e35c8d-cb43-44c1-9c2e-610c433b1aab" providerId="ADAL" clId="{B8832972-0E60-462E-9C8A-9AA84F658D52}" dt="2023-04-18T08:43:11.109" v="1339" actId="47"/>
        <pc:sldMkLst>
          <pc:docMk/>
          <pc:sldMk cId="470714917" sldId="319"/>
        </pc:sldMkLst>
        <pc:spChg chg="mod">
          <ac:chgData name="Abegg, Christian" userId="a3e35c8d-cb43-44c1-9c2e-610c433b1aab" providerId="ADAL" clId="{B8832972-0E60-462E-9C8A-9AA84F658D52}" dt="2023-04-18T08:38:25.268" v="1320" actId="20577"/>
          <ac:spMkLst>
            <pc:docMk/>
            <pc:sldMk cId="470714917" sldId="319"/>
            <ac:spMk id="2" creationId="{F08F4282-15BC-7753-C223-CA7B1007ADC0}"/>
          </ac:spMkLst>
        </pc:spChg>
        <pc:spChg chg="mod">
          <ac:chgData name="Abegg, Christian" userId="a3e35c8d-cb43-44c1-9c2e-610c433b1aab" providerId="ADAL" clId="{B8832972-0E60-462E-9C8A-9AA84F658D52}" dt="2023-04-18T08:38:53.269" v="1325" actId="6549"/>
          <ac:spMkLst>
            <pc:docMk/>
            <pc:sldMk cId="470714917" sldId="319"/>
            <ac:spMk id="5" creationId="{A6AE99DD-BDD3-7811-0C91-962745C883B4}"/>
          </ac:spMkLst>
        </pc:spChg>
        <pc:spChg chg="add del mod">
          <ac:chgData name="Abegg, Christian" userId="a3e35c8d-cb43-44c1-9c2e-610c433b1aab" providerId="ADAL" clId="{B8832972-0E60-462E-9C8A-9AA84F658D52}" dt="2023-04-18T08:38:43.131" v="1322"/>
          <ac:spMkLst>
            <pc:docMk/>
            <pc:sldMk cId="470714917" sldId="319"/>
            <ac:spMk id="6" creationId="{8C760E34-7F75-E629-91FC-0E51F8F545AC}"/>
          </ac:spMkLst>
        </pc:spChg>
        <pc:graphicFrameChg chg="del">
          <ac:chgData name="Abegg, Christian" userId="a3e35c8d-cb43-44c1-9c2e-610c433b1aab" providerId="ADAL" clId="{B8832972-0E60-462E-9C8A-9AA84F658D52}" dt="2023-04-18T08:38:40.574" v="1321" actId="478"/>
          <ac:graphicFrameMkLst>
            <pc:docMk/>
            <pc:sldMk cId="470714917" sldId="319"/>
            <ac:graphicFrameMk id="4" creationId="{1EB2C6BB-0E9A-2D82-AC02-99EAD8196DA5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39:04.862" v="1327" actId="207"/>
          <ac:graphicFrameMkLst>
            <pc:docMk/>
            <pc:sldMk cId="470714917" sldId="319"/>
            <ac:graphicFrameMk id="7" creationId="{1EB2C6BB-0E9A-2D82-AC02-99EAD8196DA5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18T12:21:58.450" v="2415"/>
        <pc:sldMkLst>
          <pc:docMk/>
          <pc:sldMk cId="494615864" sldId="319"/>
        </pc:sldMkLst>
        <pc:spChg chg="mod">
          <ac:chgData name="Abegg, Christian" userId="a3e35c8d-cb43-44c1-9c2e-610c433b1aab" providerId="ADAL" clId="{B8832972-0E60-462E-9C8A-9AA84F658D52}" dt="2023-04-18T09:00:07.134" v="2065" actId="20577"/>
          <ac:spMkLst>
            <pc:docMk/>
            <pc:sldMk cId="494615864" sldId="319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9:01:15.419" v="2075"/>
          <ac:spMkLst>
            <pc:docMk/>
            <pc:sldMk cId="494615864" sldId="319"/>
            <ac:spMk id="6" creationId="{16E43603-DC3E-0FB5-5C66-E10CD87196B2}"/>
          </ac:spMkLst>
        </pc:spChg>
        <pc:graphicFrameChg chg="del">
          <ac:chgData name="Abegg, Christian" userId="a3e35c8d-cb43-44c1-9c2e-610c433b1aab" providerId="ADAL" clId="{B8832972-0E60-462E-9C8A-9AA84F658D52}" dt="2023-04-18T09:01:00.671" v="2072" actId="478"/>
          <ac:graphicFrameMkLst>
            <pc:docMk/>
            <pc:sldMk cId="494615864" sldId="319"/>
            <ac:graphicFrameMk id="4" creationId="{9BB674B9-81A9-19B7-A42D-69829060690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1:03.097" v="2074"/>
          <ac:graphicFrameMkLst>
            <pc:docMk/>
            <pc:sldMk cId="494615864" sldId="319"/>
            <ac:graphicFrameMk id="7" creationId="{1EB2C6BB-0E9A-2D82-AC02-99EAD8196DA5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1:24.521" v="2076" actId="207"/>
          <ac:graphicFrameMkLst>
            <pc:docMk/>
            <pc:sldMk cId="494615864" sldId="319"/>
            <ac:graphicFrameMk id="8" creationId="{1EB2C6BB-0E9A-2D82-AC02-99EAD8196DA5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21T15:58:41.545" v="2480" actId="1076"/>
        <pc:sldMkLst>
          <pc:docMk/>
          <pc:sldMk cId="2324988414" sldId="320"/>
        </pc:sldMkLst>
        <pc:picChg chg="add del mod">
          <ac:chgData name="Abegg, Christian" userId="a3e35c8d-cb43-44c1-9c2e-610c433b1aab" providerId="ADAL" clId="{B8832972-0E60-462E-9C8A-9AA84F658D52}" dt="2023-04-21T15:57:15.913" v="2473" actId="478"/>
          <ac:picMkLst>
            <pc:docMk/>
            <pc:sldMk cId="2324988414" sldId="320"/>
            <ac:picMk id="5" creationId="{23D7DAA8-9804-2C19-0A10-DB86548DF42E}"/>
          </ac:picMkLst>
        </pc:picChg>
        <pc:picChg chg="add del">
          <ac:chgData name="Abegg, Christian" userId="a3e35c8d-cb43-44c1-9c2e-610c433b1aab" providerId="ADAL" clId="{B8832972-0E60-462E-9C8A-9AA84F658D52}" dt="2023-04-21T15:55:55.754" v="2464" actId="22"/>
          <ac:picMkLst>
            <pc:docMk/>
            <pc:sldMk cId="2324988414" sldId="320"/>
            <ac:picMk id="8" creationId="{5428CBFF-D210-7A3A-7C89-908E6396B30F}"/>
          </ac:picMkLst>
        </pc:picChg>
        <pc:picChg chg="add del mod">
          <ac:chgData name="Abegg, Christian" userId="a3e35c8d-cb43-44c1-9c2e-610c433b1aab" providerId="ADAL" clId="{B8832972-0E60-462E-9C8A-9AA84F658D52}" dt="2023-04-21T15:57:34.224" v="2476" actId="478"/>
          <ac:picMkLst>
            <pc:docMk/>
            <pc:sldMk cId="2324988414" sldId="320"/>
            <ac:picMk id="10" creationId="{241C3306-CDCA-804A-4498-7284F9D021E6}"/>
          </ac:picMkLst>
        </pc:picChg>
        <pc:picChg chg="add mod">
          <ac:chgData name="Abegg, Christian" userId="a3e35c8d-cb43-44c1-9c2e-610c433b1aab" providerId="ADAL" clId="{B8832972-0E60-462E-9C8A-9AA84F658D52}" dt="2023-04-21T15:58:41.545" v="2480" actId="1076"/>
          <ac:picMkLst>
            <pc:docMk/>
            <pc:sldMk cId="2324988414" sldId="320"/>
            <ac:picMk id="12" creationId="{C264C0F6-54EF-B7DF-5C6E-07ED8161904B}"/>
          </ac:picMkLst>
        </pc:picChg>
      </pc:sldChg>
      <pc:sldChg chg="addSp delSp modSp add mod modTransition">
        <pc:chgData name="Abegg, Christian" userId="a3e35c8d-cb43-44c1-9c2e-610c433b1aab" providerId="ADAL" clId="{B8832972-0E60-462E-9C8A-9AA84F658D52}" dt="2023-04-18T12:34:27.348" v="2461" actId="1076"/>
        <pc:sldMkLst>
          <pc:docMk/>
          <pc:sldMk cId="2680964590" sldId="321"/>
        </pc:sldMkLst>
        <pc:spChg chg="mod">
          <ac:chgData name="Abegg, Christian" userId="a3e35c8d-cb43-44c1-9c2e-610c433b1aab" providerId="ADAL" clId="{B8832972-0E60-462E-9C8A-9AA84F658D52}" dt="2023-04-18T09:03:11.324" v="2120" actId="20577"/>
          <ac:spMkLst>
            <pc:docMk/>
            <pc:sldMk cId="2680964590" sldId="321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9:03:22.463" v="2122"/>
          <ac:spMkLst>
            <pc:docMk/>
            <pc:sldMk cId="2680964590" sldId="321"/>
            <ac:spMk id="4" creationId="{BCC3CDA8-29A4-51DA-BA2B-BEA7A98D6956}"/>
          </ac:spMkLst>
        </pc:spChg>
        <pc:spChg chg="mod">
          <ac:chgData name="Abegg, Christian" userId="a3e35c8d-cb43-44c1-9c2e-610c433b1aab" providerId="ADAL" clId="{B8832972-0E60-462E-9C8A-9AA84F658D52}" dt="2023-04-18T09:03:48.233" v="2134" actId="207"/>
          <ac:spMkLst>
            <pc:docMk/>
            <pc:sldMk cId="2680964590" sldId="321"/>
            <ac:spMk id="7" creationId="{161FF7B6-1889-677D-C987-0138E52EC608}"/>
          </ac:spMkLst>
        </pc:spChg>
        <pc:spChg chg="add mod">
          <ac:chgData name="Abegg, Christian" userId="a3e35c8d-cb43-44c1-9c2e-610c433b1aab" providerId="ADAL" clId="{B8832972-0E60-462E-9C8A-9AA84F658D52}" dt="2023-04-18T12:34:27.348" v="2461" actId="1076"/>
          <ac:spMkLst>
            <pc:docMk/>
            <pc:sldMk cId="2680964590" sldId="321"/>
            <ac:spMk id="8" creationId="{6DCF398F-75DC-2D7F-C3C6-32CC33399483}"/>
          </ac:spMkLst>
        </pc:spChg>
        <pc:spChg chg="del mod">
          <ac:chgData name="Abegg, Christian" userId="a3e35c8d-cb43-44c1-9c2e-610c433b1aab" providerId="ADAL" clId="{B8832972-0E60-462E-9C8A-9AA84F658D52}" dt="2023-04-18T09:03:30.493" v="2127"/>
          <ac:spMkLst>
            <pc:docMk/>
            <pc:sldMk cId="2680964590" sldId="321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9:03:28.053" v="2123" actId="167"/>
          <ac:graphicFrameMkLst>
            <pc:docMk/>
            <pc:sldMk cId="2680964590" sldId="321"/>
            <ac:graphicFrameMk id="5" creationId="{F2F251F8-2A46-9724-62C4-461636C1E6E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9:03:21.201" v="2121" actId="478"/>
          <ac:graphicFrameMkLst>
            <pc:docMk/>
            <pc:sldMk cId="2680964590" sldId="321"/>
            <ac:graphicFrameMk id="11" creationId="{39E28607-17F4-F8AD-A82E-F36D2AAC4490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1299299175" sldId="322"/>
        </pc:sldMkLst>
        <pc:spChg chg="mod">
          <ac:chgData name="Abegg, Christian" userId="a3e35c8d-cb43-44c1-9c2e-610c433b1aab" providerId="ADAL" clId="{B8832972-0E60-462E-9C8A-9AA84F658D52}" dt="2023-04-18T09:06:36.655" v="2192" actId="20577"/>
          <ac:spMkLst>
            <pc:docMk/>
            <pc:sldMk cId="1299299175" sldId="322"/>
            <ac:spMk id="2" creationId="{E31C49B1-39DF-B1FF-7069-38CC837142A4}"/>
          </ac:spMkLst>
        </pc:spChg>
        <pc:spChg chg="add mod">
          <ac:chgData name="Abegg, Christian" userId="a3e35c8d-cb43-44c1-9c2e-610c433b1aab" providerId="ADAL" clId="{B8832972-0E60-462E-9C8A-9AA84F658D52}" dt="2023-04-18T09:04:03.595" v="2137" actId="478"/>
          <ac:spMkLst>
            <pc:docMk/>
            <pc:sldMk cId="1299299175" sldId="322"/>
            <ac:spMk id="4" creationId="{30A52EA7-FE3E-2AC5-08D7-999917D68FB4}"/>
          </ac:spMkLst>
        </pc:spChg>
        <pc:graphicFrameChg chg="del">
          <ac:chgData name="Abegg, Christian" userId="a3e35c8d-cb43-44c1-9c2e-610c433b1aab" providerId="ADAL" clId="{B8832972-0E60-462E-9C8A-9AA84F658D52}" dt="2023-04-18T09:04:03.595" v="2137" actId="478"/>
          <ac:graphicFrameMkLst>
            <pc:docMk/>
            <pc:sldMk cId="1299299175" sldId="322"/>
            <ac:graphicFrameMk id="5" creationId="{F2F251F8-2A46-9724-62C4-461636C1E6E5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22.045" v="2142" actId="207"/>
          <ac:graphicFrameMkLst>
            <pc:docMk/>
            <pc:sldMk cId="1299299175" sldId="322"/>
            <ac:graphicFrameMk id="6" creationId="{E28D5741-BBD4-95F1-924D-9180650C1AF3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27.658" v="2143" actId="207"/>
          <ac:graphicFrameMkLst>
            <pc:docMk/>
            <pc:sldMk cId="1299299175" sldId="322"/>
            <ac:graphicFrameMk id="8" creationId="{B73460D0-908F-F0A9-7E3E-C6C6E4A98D11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32.569" v="2145" actId="207"/>
          <ac:graphicFrameMkLst>
            <pc:docMk/>
            <pc:sldMk cId="1299299175" sldId="322"/>
            <ac:graphicFrameMk id="9" creationId="{CD58A2DA-13AF-307C-A882-A6DE751A9642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21.296" v="2186" actId="207"/>
          <ac:graphicFrameMkLst>
            <pc:docMk/>
            <pc:sldMk cId="1299299175" sldId="322"/>
            <ac:graphicFrameMk id="10" creationId="{D20C9DF4-19D9-3118-530E-388949D7FDAB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14.440" v="2184" actId="207"/>
          <ac:graphicFrameMkLst>
            <pc:docMk/>
            <pc:sldMk cId="1299299175" sldId="322"/>
            <ac:graphicFrameMk id="11" creationId="{A932947C-48C0-2F39-CBFA-0B14436DE4D8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43.566" v="2172" actId="207"/>
          <ac:graphicFrameMkLst>
            <pc:docMk/>
            <pc:sldMk cId="1299299175" sldId="322"/>
            <ac:graphicFrameMk id="12" creationId="{DCE90DE9-7D29-6427-1FF4-0249F029A8C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38.591" v="2170" actId="207"/>
          <ac:graphicFrameMkLst>
            <pc:docMk/>
            <pc:sldMk cId="1299299175" sldId="322"/>
            <ac:graphicFrameMk id="13" creationId="{E4A7056D-719A-B237-A449-87DCF45964A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52.803" v="2152" actId="207"/>
          <ac:graphicFrameMkLst>
            <pc:docMk/>
            <pc:sldMk cId="1299299175" sldId="322"/>
            <ac:graphicFrameMk id="14" creationId="{20CF0710-75F6-F3A9-C786-A88A4B7114F4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03.363" v="2181" actId="207"/>
          <ac:graphicFrameMkLst>
            <pc:docMk/>
            <pc:sldMk cId="1299299175" sldId="322"/>
            <ac:graphicFrameMk id="15" creationId="{6172AD7A-F251-1009-25C1-3027478CA466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49.646" v="2175" actId="207"/>
          <ac:graphicFrameMkLst>
            <pc:docMk/>
            <pc:sldMk cId="1299299175" sldId="322"/>
            <ac:graphicFrameMk id="16" creationId="{A638AC97-2139-C185-4D05-ED12D43FC79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24.754" v="2165" actId="207"/>
          <ac:graphicFrameMkLst>
            <pc:docMk/>
            <pc:sldMk cId="1299299175" sldId="322"/>
            <ac:graphicFrameMk id="17" creationId="{2789408E-4540-A024-D04E-837FE3F854B0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59.201" v="2155" actId="207"/>
          <ac:graphicFrameMkLst>
            <pc:docMk/>
            <pc:sldMk cId="1299299175" sldId="322"/>
            <ac:graphicFrameMk id="18" creationId="{1E0FAAF7-185C-72C3-8E3D-8CEED2DC731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16.946" v="2185" actId="207"/>
          <ac:graphicFrameMkLst>
            <pc:docMk/>
            <pc:sldMk cId="1299299175" sldId="322"/>
            <ac:graphicFrameMk id="19" creationId="{58A37C0E-05F3-53E4-1F86-1AB3C66598D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56.424" v="2178" actId="207"/>
          <ac:graphicFrameMkLst>
            <pc:docMk/>
            <pc:sldMk cId="1299299175" sldId="322"/>
            <ac:graphicFrameMk id="20" creationId="{9D3A2C86-1591-47D4-0A40-E979E0FFA0C1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27.595" v="2166" actId="207"/>
          <ac:graphicFrameMkLst>
            <pc:docMk/>
            <pc:sldMk cId="1299299175" sldId="322"/>
            <ac:graphicFrameMk id="21" creationId="{CF899E06-CA11-B8DB-8C6F-986F00CCB4C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05.854" v="2158" actId="207"/>
          <ac:graphicFrameMkLst>
            <pc:docMk/>
            <pc:sldMk cId="1299299175" sldId="322"/>
            <ac:graphicFrameMk id="22" creationId="{43026579-BEF0-F858-0222-8238281709EC}"/>
          </ac:graphicFrameMkLst>
        </pc:graphicFrameChg>
      </pc:sldChg>
      <pc:sldChg chg="add">
        <pc:chgData name="Abegg, Christian" userId="a3e35c8d-cb43-44c1-9c2e-610c433b1aab" providerId="ADAL" clId="{B8832972-0E60-462E-9C8A-9AA84F658D52}" dt="2023-04-21T16:01:07.360" v="2495"/>
        <pc:sldMkLst>
          <pc:docMk/>
          <pc:sldMk cId="2398640994" sldId="323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38-4E18-8031-E16F7B12DA74}"/>
            </c:ext>
          </c:extLst>
        </c:ser>
        <c:ser>
          <c:idx val="1"/>
          <c:order val="1"/>
          <c:spPr>
            <a:solidFill>
              <a:srgbClr val="A2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38-4E18-8031-E16F7B12DA74}"/>
            </c:ext>
          </c:extLst>
        </c:ser>
        <c:ser>
          <c:idx val="2"/>
          <c:order val="2"/>
          <c:spPr>
            <a:solidFill>
              <a:srgbClr val="6C0000"/>
            </a:solidFill>
            <a:ln>
              <a:noFill/>
            </a:ln>
            <a:effectLst/>
          </c:spPr>
          <c:invertIfNegative val="0"/>
          <c:val>
            <c:numRef>
              <c:f>[Book1]Sheet1!$A$3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38-4E18-8031-E16F7B12DA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6655448"/>
        <c:axId val="886652568"/>
      </c:barChart>
      <c:catAx>
        <c:axId val="886655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652568"/>
        <c:crosses val="autoZero"/>
        <c:auto val="1"/>
        <c:lblAlgn val="ctr"/>
        <c:lblOffset val="100"/>
        <c:noMultiLvlLbl val="0"/>
      </c:catAx>
      <c:valAx>
        <c:axId val="88665256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86655448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9C2F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222-4B6D-B6ED-E9C67FB6E8D6}"/>
              </c:ext>
            </c:extLst>
          </c:dPt>
          <c:val>
            <c:numRef>
              <c:f>[Book1]Sheet1!$A$1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22-4B6D-B6ED-E9C67FB6E8D6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222-4B6D-B6ED-E9C67FB6E8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6655448"/>
        <c:axId val="886652568"/>
      </c:barChart>
      <c:catAx>
        <c:axId val="886655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652568"/>
        <c:crosses val="autoZero"/>
        <c:auto val="1"/>
        <c:lblAlgn val="ctr"/>
        <c:lblOffset val="100"/>
        <c:noMultiLvlLbl val="0"/>
      </c:catAx>
      <c:valAx>
        <c:axId val="88665256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86655448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solidFill>
                <a:srgbClr val="99C2F9"/>
              </a:solidFill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02-4DC5-8E83-3991B6B030DA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402-4DC5-8E83-3991B6B030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6655448"/>
        <c:axId val="886652568"/>
      </c:barChart>
      <c:catAx>
        <c:axId val="886655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652568"/>
        <c:crosses val="autoZero"/>
        <c:auto val="1"/>
        <c:lblAlgn val="ctr"/>
        <c:lblOffset val="100"/>
        <c:noMultiLvlLbl val="0"/>
      </c:catAx>
      <c:valAx>
        <c:axId val="88665256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86655448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64-4A96-AD36-DE8873AADBB2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764-4A96-AD36-DE8873AADBB2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64-4A96-AD36-DE8873AADB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6655448"/>
        <c:axId val="886652568"/>
      </c:barChart>
      <c:catAx>
        <c:axId val="886655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652568"/>
        <c:crosses val="autoZero"/>
        <c:auto val="1"/>
        <c:lblAlgn val="ctr"/>
        <c:lblOffset val="100"/>
        <c:noMultiLvlLbl val="0"/>
      </c:catAx>
      <c:valAx>
        <c:axId val="88665256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86655448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2E-4DDB-A512-A3526D9F9B1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2E-4DDB-A512-A3526D9F9B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86655448"/>
        <c:axId val="886652568"/>
      </c:barChart>
      <c:catAx>
        <c:axId val="886655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652568"/>
        <c:crosses val="autoZero"/>
        <c:auto val="1"/>
        <c:lblAlgn val="ctr"/>
        <c:lblOffset val="100"/>
        <c:noMultiLvlLbl val="0"/>
      </c:catAx>
      <c:valAx>
        <c:axId val="886652568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86655448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AA1-4C97-BA6D-160C4227E5E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A1-4C97-BA6D-160C4227E5EA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A1-4C97-BA6D-160C4227E5EA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AA1-4C97-BA6D-160C4227E5E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AA1-4C97-BA6D-160C4227E5E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AA1-4C97-BA6D-160C4227E5EA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AA1-4C97-BA6D-160C4227E5EA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A1-4C97-BA6D-160C4227E5EA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1AA1-4C97-BA6D-160C4227E5EA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AA1-4C97-BA6D-160C4227E5E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1AA1-4C97-BA6D-160C4227E5E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1AA1-4C97-BA6D-160C4227E5E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AA1-4C97-BA6D-160C4227E5E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1AA1-4C97-BA6D-160C4227E5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CDB-4F05-85AC-7BFCD8C61AB2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DB-4F05-85AC-7BFCD8C61AB2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DB-4F05-85AC-7BFCD8C61AB2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DB-4F05-85AC-7BFCD8C61AB2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DB-4F05-85AC-7BFCD8C61AB2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DB-4F05-85AC-7BFCD8C61AB2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DB-4F05-85AC-7BFCD8C61AB2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9CDB-4F05-85AC-7BFCD8C61AB2}"/>
              </c:ext>
            </c:extLst>
          </c:dPt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DB-4F05-85AC-7BFCD8C61AB2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DB-4F05-85AC-7BFCD8C61AB2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CDB-4F05-85AC-7BFCD8C61AB2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CDB-4F05-85AC-7BFCD8C61AB2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CDB-4F05-85AC-7BFCD8C61AB2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CDB-4F05-85AC-7BFCD8C61AB2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CDB-4F05-85AC-7BFCD8C61A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A06-4388-941B-3C122D0A6D6E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06-4388-941B-3C122D0A6D6E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A06-4388-941B-3C122D0A6D6E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06-4388-941B-3C122D0A6D6E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A06-4388-941B-3C122D0A6D6E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A06-4388-941B-3C122D0A6D6E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A06-4388-941B-3C122D0A6D6E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A06-4388-941B-3C122D0A6D6E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A06-4388-941B-3C122D0A6D6E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A06-4388-941B-3C122D0A6D6E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A06-4388-941B-3C122D0A6D6E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A06-4388-941B-3C122D0A6D6E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A06-4388-941B-3C122D0A6D6E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A06-4388-941B-3C122D0A6D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850-4DB7-B86A-8D5353D282F4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850-4DB7-B86A-8D5353D282F4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850-4DB7-B86A-8D5353D282F4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50-4DB7-B86A-8D5353D282F4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850-4DB7-B86A-8D5353D282F4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850-4DB7-B86A-8D5353D282F4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850-4DB7-B86A-8D5353D282F4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850-4DB7-B86A-8D5353D282F4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850-4DB7-B86A-8D5353D282F4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850-4DB7-B86A-8D5353D282F4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D850-4DB7-B86A-8D5353D282F4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D850-4DB7-B86A-8D5353D282F4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850-4DB7-B86A-8D5353D282F4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D850-4DB7-B86A-8D5353D282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EB-47A0-AEE0-C9CB96573200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2EB-47A0-AEE0-C9CB96573200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2EB-47A0-AEE0-C9CB96573200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EB-47A0-AEE0-C9CB96573200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2EB-47A0-AEE0-C9CB96573200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2EB-47A0-AEE0-C9CB96573200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2EB-47A0-AEE0-C9CB96573200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2EB-47A0-AEE0-C9CB96573200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2EB-47A0-AEE0-C9CB96573200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2EB-47A0-AEE0-C9CB96573200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2EB-47A0-AEE0-C9CB96573200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2EB-47A0-AEE0-C9CB96573200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2EB-47A0-AEE0-C9CB96573200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C2EB-47A0-AEE0-C9CB965732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843-4D26-826C-6C6E1D797437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843-4D26-826C-6C6E1D797437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843-4D26-826C-6C6E1D797437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843-4D26-826C-6C6E1D797437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843-4D26-826C-6C6E1D797437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843-4D26-826C-6C6E1D797437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843-4D26-826C-6C6E1D797437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843-4D26-826C-6C6E1D797437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843-4D26-826C-6C6E1D797437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843-4D26-826C-6C6E1D797437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843-4D26-826C-6C6E1D797437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843-4D26-826C-6C6E1D797437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843-4D26-826C-6C6E1D797437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843-4D26-826C-6C6E1D797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D4-40C8-B458-C69F5A96FBFB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6ED4-40C8-B458-C69F5A96FBFB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D4-40C8-B458-C69F5A96FB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941-4A99-82BF-0179EFA23CD9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41-4A99-82BF-0179EFA23CD9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941-4A99-82BF-0179EFA23CD9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41-4A99-82BF-0179EFA23CD9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941-4A99-82BF-0179EFA23CD9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941-4A99-82BF-0179EFA23CD9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F941-4A99-82BF-0179EFA23CD9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941-4A99-82BF-0179EFA23CD9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F941-4A99-82BF-0179EFA23CD9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941-4A99-82BF-0179EFA23CD9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F941-4A99-82BF-0179EFA23CD9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941-4A99-82BF-0179EFA23CD9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941-4A99-82BF-0179EFA23CD9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F941-4A99-82BF-0179EFA23C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956-46F2-96C4-66EEA914D4C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956-46F2-96C4-66EEA914D4CA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956-46F2-96C4-66EEA914D4CA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956-46F2-96C4-66EEA914D4C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956-46F2-96C4-66EEA914D4C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956-46F2-96C4-66EEA914D4CA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956-46F2-96C4-66EEA914D4CA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956-46F2-96C4-66EEA914D4CA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956-46F2-96C4-66EEA914D4CA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956-46F2-96C4-66EEA914D4C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956-46F2-96C4-66EEA914D4C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956-46F2-96C4-66EEA914D4C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956-46F2-96C4-66EEA914D4C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956-46F2-96C4-66EEA914D4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EE-42FD-8C77-FF88C7146CFD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EEE-42FD-8C77-FF88C7146CFD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EEE-42FD-8C77-FF88C7146CFD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EEE-42FD-8C77-FF88C7146CFD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EEE-42FD-8C77-FF88C7146CFD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EEE-42FD-8C77-FF88C7146CFD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EEE-42FD-8C77-FF88C7146CFD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EEE-42FD-8C77-FF88C7146CFD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EEE-42FD-8C77-FF88C7146CFD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EEE-42FD-8C77-FF88C7146CFD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0EEE-42FD-8C77-FF88C7146CFD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EEE-42FD-8C77-FF88C7146CFD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EEE-42FD-8C77-FF88C7146CFD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0EEE-42FD-8C77-FF88C7146C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6C-4AEA-BD0C-9EFFDD6DF001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6C-4AEA-BD0C-9EFFDD6DF001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56C-4AEA-BD0C-9EFFDD6DF001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6C-4AEA-BD0C-9EFFDD6DF001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56C-4AEA-BD0C-9EFFDD6DF001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56C-4AEA-BD0C-9EFFDD6DF001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56C-4AEA-BD0C-9EFFDD6DF001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56C-4AEA-BD0C-9EFFDD6DF001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56C-4AEA-BD0C-9EFFDD6DF001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56C-4AEA-BD0C-9EFFDD6DF001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56C-4AEA-BD0C-9EFFDD6DF001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B56C-4AEA-BD0C-9EFFDD6DF001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B56C-4AEA-BD0C-9EFFDD6DF001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B56C-4AEA-BD0C-9EFFDD6DF0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19-4A45-A572-82F4D2C5F4AB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19-4A45-A572-82F4D2C5F4AB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19-4A45-A572-82F4D2C5F4AB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19-4A45-A572-82F4D2C5F4AB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119-4A45-A572-82F4D2C5F4AB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19-4A45-A572-82F4D2C5F4AB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119-4A45-A572-82F4D2C5F4AB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19-4A45-A572-82F4D2C5F4AB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119-4A45-A572-82F4D2C5F4AB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119-4A45-A572-82F4D2C5F4AB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3119-4A45-A572-82F4D2C5F4AB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3119-4A45-A572-82F4D2C5F4AB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3119-4A45-A572-82F4D2C5F4AB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3119-4A45-A572-82F4D2C5F4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93-4000-B0E8-4E26FBF7B7A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93-4000-B0E8-4E26FBF7B7AA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93-4000-B0E8-4E26FBF7B7AA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93-4000-B0E8-4E26FBF7B7A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A93-4000-B0E8-4E26FBF7B7A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A93-4000-B0E8-4E26FBF7B7AA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A93-4000-B0E8-4E26FBF7B7AA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A93-4000-B0E8-4E26FBF7B7AA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A93-4000-B0E8-4E26FBF7B7AA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A93-4000-B0E8-4E26FBF7B7A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5A93-4000-B0E8-4E26FBF7B7A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5A93-4000-B0E8-4E26FBF7B7A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5A93-4000-B0E8-4E26FBF7B7A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5A93-4000-B0E8-4E26FBF7B7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957-4FEF-9F64-51676A833A88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57-4FEF-9F64-51676A833A88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957-4FEF-9F64-51676A833A88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57-4FEF-9F64-51676A833A88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957-4FEF-9F64-51676A833A88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957-4FEF-9F64-51676A833A88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957-4FEF-9F64-51676A833A88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57-4FEF-9F64-51676A833A88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957-4FEF-9F64-51676A833A88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957-4FEF-9F64-51676A833A88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0957-4FEF-9F64-51676A833A88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957-4FEF-9F64-51676A833A88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957-4FEF-9F64-51676A833A88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0957-4FEF-9F64-51676A833A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6C-47FE-B82E-C9251CFF1D32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6C-47FE-B82E-C9251CFF1D32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76C-47FE-B82E-C9251CFF1D32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76C-47FE-B82E-C9251CFF1D32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76C-47FE-B82E-C9251CFF1D32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76C-47FE-B82E-C9251CFF1D32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76C-47FE-B82E-C9251CFF1D32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76C-47FE-B82E-C9251CFF1D32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76C-47FE-B82E-C9251CFF1D32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76C-47FE-B82E-C9251CFF1D32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76C-47FE-B82E-C9251CFF1D32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776C-47FE-B82E-C9251CFF1D32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76C-47FE-B82E-C9251CFF1D32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776C-47FE-B82E-C9251CFF1D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CCE-4C0B-90B3-233ED3F50EE0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CE-4C0B-90B3-233ED3F50EE0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CE-4C0B-90B3-233ED3F50EE0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CE-4C0B-90B3-233ED3F50EE0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CE-4C0B-90B3-233ED3F50EE0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CE-4C0B-90B3-233ED3F50EE0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CE-4C0B-90B3-233ED3F50EE0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CE-4C0B-90B3-233ED3F50EE0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CE-4C0B-90B3-233ED3F50EE0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CCE-4C0B-90B3-233ED3F50EE0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CCE-4C0B-90B3-233ED3F50EE0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CCE-4C0B-90B3-233ED3F50EE0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CCE-4C0B-90B3-233ED3F50EE0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CCE-4C0B-90B3-233ED3F50E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BE8-4855-86C1-F3B85A9245D5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BE8-4855-86C1-F3B85A9245D5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BE8-4855-86C1-F3B85A9245D5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BE8-4855-86C1-F3B85A9245D5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BE8-4855-86C1-F3B85A9245D5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BE8-4855-86C1-F3B85A9245D5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BE8-4855-86C1-F3B85A9245D5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BE8-4855-86C1-F3B85A9245D5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BE8-4855-86C1-F3B85A9245D5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BE8-4855-86C1-F3B85A9245D5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6BE8-4855-86C1-F3B85A9245D5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BE8-4855-86C1-F3B85A9245D5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BE8-4855-86C1-F3B85A9245D5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6BE8-4855-86C1-F3B85A924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88-47FD-B8B1-E67F4A865E4C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88-47FD-B8B1-E67F4A865E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2B7-4F1E-9321-8AF58F4DC4DB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B7-4F1E-9321-8AF58F4DC4DB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2B7-4F1E-9321-8AF58F4DC4DB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2B7-4F1E-9321-8AF58F4DC4DB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2B7-4F1E-9321-8AF58F4DC4DB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2B7-4F1E-9321-8AF58F4DC4DB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2B7-4F1E-9321-8AF58F4DC4DB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B7-4F1E-9321-8AF58F4DC4DB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2B7-4F1E-9321-8AF58F4DC4DB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2B7-4F1E-9321-8AF58F4DC4DB}"/>
            </c:ext>
          </c:extLst>
        </c:ser>
        <c:ser>
          <c:idx val="9"/>
          <c:order val="9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2B7-4F1E-9321-8AF58F4DC4DB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2B7-4F1E-9321-8AF58F4DC4DB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2B7-4F1E-9321-8AF58F4DC4DB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2B7-4F1E-9321-8AF58F4DC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3C-4FE2-B7EB-2DF7F03D430F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CA3C-4FE2-B7EB-2DF7F03D430F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A3C-4FE2-B7EB-2DF7F03D4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3C-4FE2-B7EB-2DF7F03D430F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CA3C-4FE2-B7EB-2DF7F03D430F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A3C-4FE2-B7EB-2DF7F03D4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EC-49F3-9692-A2D5A171DDA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EC-49F3-9692-A2D5A171D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EC-49F3-9692-A2D5A171DDA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EC-49F3-9692-A2D5A171D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EC-49F3-9692-A2D5A171DDA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EC-49F3-9692-A2D5A171D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EC-49F3-9692-A2D5A171DDA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EC-49F3-9692-A2D5A171D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2CFF49-BE5B-4050-8EE5-6F355B7A0B9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76E39-7428-4F36-B5FD-3E19AFC5F1F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4686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Christian</a:t>
            </a:r>
          </a:p>
          <a:p>
            <a:endParaRPr lang="de-CH" dirty="0"/>
          </a:p>
          <a:p>
            <a:r>
              <a:rPr lang="de-CH" dirty="0" err="1"/>
              <a:t>Jumped</a:t>
            </a:r>
            <a:r>
              <a:rPr lang="de-CH" dirty="0"/>
              <a:t> in </a:t>
            </a:r>
            <a:r>
              <a:rPr lang="de-CH" dirty="0" err="1"/>
              <a:t>for</a:t>
            </a:r>
            <a:r>
              <a:rPr lang="de-CH" dirty="0"/>
              <a:t> …</a:t>
            </a:r>
          </a:p>
          <a:p>
            <a:r>
              <a:rPr lang="de-CH" dirty="0"/>
              <a:t>Who </a:t>
            </a:r>
            <a:r>
              <a:rPr lang="de-CH" dirty="0" err="1"/>
              <a:t>is</a:t>
            </a:r>
            <a:r>
              <a:rPr lang="de-CH" dirty="0"/>
              <a:t> … </a:t>
            </a:r>
            <a:r>
              <a:rPr lang="de-CH" dirty="0" err="1"/>
              <a:t>unfortunately</a:t>
            </a:r>
            <a:endParaRPr lang="de-CH" dirty="0"/>
          </a:p>
          <a:p>
            <a:endParaRPr lang="de-CH" dirty="0"/>
          </a:p>
          <a:p>
            <a:r>
              <a:rPr lang="de-CH" dirty="0"/>
              <a:t>Happy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back in Winterthur</a:t>
            </a:r>
          </a:p>
          <a:p>
            <a:r>
              <a:rPr lang="de-CH" dirty="0" err="1"/>
              <a:t>Studied</a:t>
            </a:r>
            <a:r>
              <a:rPr lang="de-CH" dirty="0"/>
              <a:t> </a:t>
            </a:r>
            <a:r>
              <a:rPr lang="de-CH" dirty="0" err="1"/>
              <a:t>here</a:t>
            </a:r>
            <a:endParaRPr lang="de-CH" dirty="0"/>
          </a:p>
          <a:p>
            <a:r>
              <a:rPr lang="de-CH" dirty="0"/>
              <a:t>AND Met </a:t>
            </a:r>
            <a:r>
              <a:rPr lang="de-CH" dirty="0" err="1"/>
              <a:t>my</a:t>
            </a:r>
            <a:r>
              <a:rPr lang="de-CH" dirty="0"/>
              <a:t> </a:t>
            </a:r>
            <a:r>
              <a:rPr lang="de-CH" dirty="0" err="1"/>
              <a:t>employer</a:t>
            </a:r>
            <a:endParaRPr lang="de-CH" dirty="0"/>
          </a:p>
          <a:p>
            <a:endParaRPr lang="de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Software Engineer</a:t>
            </a:r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Love </a:t>
            </a:r>
            <a:r>
              <a:rPr lang="de-CH" dirty="0" err="1"/>
              <a:t>job</a:t>
            </a:r>
            <a:endParaRPr lang="de-CH" dirty="0"/>
          </a:p>
          <a:p>
            <a:r>
              <a:rPr lang="de-CH" dirty="0" err="1"/>
              <a:t>Useful</a:t>
            </a:r>
            <a:endParaRPr lang="de-CH" dirty="0"/>
          </a:p>
          <a:p>
            <a:r>
              <a:rPr lang="de-CH" dirty="0"/>
              <a:t>Progress </a:t>
            </a:r>
            <a:r>
              <a:rPr lang="de-CH" dirty="0" err="1"/>
              <a:t>humand</a:t>
            </a:r>
            <a:r>
              <a:rPr lang="de-CH" dirty="0"/>
              <a:t> </a:t>
            </a:r>
            <a:r>
              <a:rPr lang="de-CH" dirty="0" err="1"/>
              <a:t>kind</a:t>
            </a:r>
            <a:endParaRPr lang="de-CH" dirty="0"/>
          </a:p>
          <a:p>
            <a:endParaRPr lang="de-CH" dirty="0"/>
          </a:p>
          <a:p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really</a:t>
            </a:r>
            <a:r>
              <a:rPr lang="de-CH" dirty="0"/>
              <a:t>, </a:t>
            </a:r>
            <a:r>
              <a:rPr lang="de-CH" dirty="0" err="1"/>
              <a:t>fantastic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 err="1"/>
              <a:t>Learn</a:t>
            </a:r>
            <a:r>
              <a:rPr lang="de-CH" dirty="0"/>
              <a:t> </a:t>
            </a:r>
            <a:r>
              <a:rPr lang="de-CH" dirty="0" err="1"/>
              <a:t>new</a:t>
            </a:r>
            <a:r>
              <a:rPr lang="de-CH" dirty="0"/>
              <a:t> </a:t>
            </a:r>
            <a:r>
              <a:rPr lang="de-CH" dirty="0" err="1"/>
              <a:t>stuff</a:t>
            </a:r>
            <a:r>
              <a:rPr lang="de-CH" dirty="0"/>
              <a:t> all </a:t>
            </a:r>
            <a:r>
              <a:rPr lang="de-CH" dirty="0" err="1"/>
              <a:t>the</a:t>
            </a:r>
            <a:r>
              <a:rPr lang="de-CH" dirty="0"/>
              <a:t> time – like </a:t>
            </a:r>
            <a:r>
              <a:rPr lang="de-CH" dirty="0" err="1"/>
              <a:t>here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Play </a:t>
            </a:r>
            <a:r>
              <a:rPr lang="de-CH" dirty="0" err="1"/>
              <a:t>around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latest</a:t>
            </a:r>
            <a:r>
              <a:rPr lang="de-CH" dirty="0"/>
              <a:t> </a:t>
            </a:r>
            <a:r>
              <a:rPr lang="de-CH" dirty="0" err="1"/>
              <a:t>gadgets</a:t>
            </a:r>
            <a:r>
              <a:rPr lang="de-CH" dirty="0"/>
              <a:t>!</a:t>
            </a:r>
          </a:p>
          <a:p>
            <a:pPr marL="171450" indent="-171450">
              <a:buFontTx/>
              <a:buChar char="-"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BUT</a:t>
            </a:r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9615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VM</a:t>
            </a:r>
          </a:p>
          <a:p>
            <a:endParaRPr lang="de-CH" dirty="0"/>
          </a:p>
          <a:p>
            <a:r>
              <a:rPr lang="de-CH" dirty="0"/>
              <a:t>Case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optimized</a:t>
            </a:r>
            <a:r>
              <a:rPr lang="de-CH" dirty="0"/>
              <a:t> </a:t>
            </a:r>
            <a:r>
              <a:rPr lang="de-CH" dirty="0" err="1"/>
              <a:t>programming</a:t>
            </a:r>
            <a:endParaRPr lang="de-CH" dirty="0"/>
          </a:p>
          <a:p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avoid</a:t>
            </a:r>
            <a:r>
              <a:rPr lang="de-CH" dirty="0"/>
              <a:t> </a:t>
            </a:r>
            <a:r>
              <a:rPr lang="de-CH" dirty="0" err="1"/>
              <a:t>overprovisioning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7828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PUE from 2 </a:t>
            </a:r>
            <a:r>
              <a:rPr lang="de-CH" dirty="0" err="1"/>
              <a:t>to</a:t>
            </a:r>
            <a:r>
              <a:rPr lang="de-CH" dirty="0"/>
              <a:t> 1.1</a:t>
            </a:r>
          </a:p>
          <a:p>
            <a:r>
              <a:rPr lang="de-CH" dirty="0" err="1"/>
              <a:t>Greener</a:t>
            </a:r>
            <a:r>
              <a:rPr lang="de-CH" dirty="0"/>
              <a:t> </a:t>
            </a:r>
            <a:r>
              <a:rPr lang="de-CH" dirty="0" err="1"/>
              <a:t>energy</a:t>
            </a:r>
            <a:r>
              <a:rPr lang="de-CH" dirty="0"/>
              <a:t> </a:t>
            </a:r>
            <a:r>
              <a:rPr lang="de-CH" dirty="0" err="1"/>
              <a:t>products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2346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ProNatur</a:t>
            </a:r>
            <a:r>
              <a:rPr lang="de-CH" dirty="0"/>
              <a:t>: 19g/</a:t>
            </a:r>
            <a:r>
              <a:rPr lang="de-CH" dirty="0" err="1"/>
              <a:t>kwH</a:t>
            </a:r>
            <a:endParaRPr lang="de-CH" dirty="0"/>
          </a:p>
          <a:p>
            <a:r>
              <a:rPr lang="de-CH" dirty="0"/>
              <a:t>CH </a:t>
            </a:r>
            <a:r>
              <a:rPr lang="de-CH" dirty="0" err="1"/>
              <a:t>consumption</a:t>
            </a:r>
            <a:r>
              <a:rPr lang="de-CH" dirty="0"/>
              <a:t>: 153g/</a:t>
            </a:r>
            <a:r>
              <a:rPr lang="de-CH" dirty="0" err="1"/>
              <a:t>kwh</a:t>
            </a:r>
            <a:endParaRPr lang="de-CH" dirty="0"/>
          </a:p>
          <a:p>
            <a:r>
              <a:rPr lang="de-CH" dirty="0"/>
              <a:t>Easter Europe: 500g/</a:t>
            </a:r>
            <a:r>
              <a:rPr lang="de-CH" dirty="0" err="1"/>
              <a:t>kwh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2259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Avoiding</a:t>
            </a:r>
            <a:r>
              <a:rPr lang="de-CH" dirty="0"/>
              <a:t> </a:t>
            </a:r>
            <a:r>
              <a:rPr lang="de-CH" dirty="0" err="1"/>
              <a:t>commute</a:t>
            </a:r>
            <a:endParaRPr lang="de-CH" dirty="0"/>
          </a:p>
          <a:p>
            <a:endParaRPr lang="de-CH" dirty="0"/>
          </a:p>
          <a:p>
            <a:r>
              <a:rPr lang="de-CH" dirty="0"/>
              <a:t>Other </a:t>
            </a:r>
            <a:r>
              <a:rPr lang="de-CH" dirty="0" err="1"/>
              <a:t>measures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same angle</a:t>
            </a:r>
          </a:p>
          <a:p>
            <a:r>
              <a:rPr lang="de-CH" dirty="0" err="1"/>
              <a:t>Means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transport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4162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Gain</a:t>
            </a:r>
            <a:r>
              <a:rPr lang="de-CH" dirty="0"/>
              <a:t> </a:t>
            </a:r>
            <a:r>
              <a:rPr lang="de-CH" dirty="0" err="1"/>
              <a:t>comes</a:t>
            </a:r>
            <a:r>
              <a:rPr lang="de-CH" dirty="0"/>
              <a:t> from </a:t>
            </a:r>
            <a:r>
              <a:rPr lang="de-CH" dirty="0" err="1"/>
              <a:t>embodied</a:t>
            </a:r>
            <a:r>
              <a:rPr lang="de-CH" dirty="0"/>
              <a:t> </a:t>
            </a:r>
            <a:r>
              <a:rPr lang="de-CH" dirty="0" err="1"/>
              <a:t>emissions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60301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Not a </a:t>
            </a:r>
            <a:r>
              <a:rPr lang="de-CH" dirty="0" err="1"/>
              <a:t>traffic</a:t>
            </a:r>
            <a:r>
              <a:rPr lang="de-CH" dirty="0"/>
              <a:t> intensive </a:t>
            </a:r>
            <a:r>
              <a:rPr lang="de-CH" dirty="0" err="1"/>
              <a:t>application</a:t>
            </a:r>
            <a:endParaRPr lang="de-CH" dirty="0"/>
          </a:p>
          <a:p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apply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scenario</a:t>
            </a:r>
            <a:r>
              <a:rPr lang="de-CH" dirty="0"/>
              <a:t> 1:1</a:t>
            </a:r>
          </a:p>
          <a:p>
            <a:r>
              <a:rPr lang="de-CH" dirty="0"/>
              <a:t>And </a:t>
            </a:r>
            <a:r>
              <a:rPr lang="de-CH" dirty="0" err="1"/>
              <a:t>another</a:t>
            </a:r>
            <a:r>
              <a:rPr lang="de-CH" dirty="0"/>
              <a:t> </a:t>
            </a:r>
            <a:r>
              <a:rPr lang="de-CH" dirty="0" err="1"/>
              <a:t>warning</a:t>
            </a:r>
            <a:r>
              <a:rPr lang="de-CH" dirty="0"/>
              <a:t>: </a:t>
            </a:r>
            <a:r>
              <a:rPr lang="de-CH" dirty="0" err="1"/>
              <a:t>it’s</a:t>
            </a:r>
            <a:r>
              <a:rPr lang="de-CH" dirty="0"/>
              <a:t> not </a:t>
            </a:r>
            <a:r>
              <a:rPr lang="de-CH" dirty="0" err="1"/>
              <a:t>scientific</a:t>
            </a:r>
            <a:r>
              <a:rPr lang="de-CH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4506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Cannot</a:t>
            </a:r>
            <a:r>
              <a:rPr lang="de-CH" dirty="0"/>
              <a:t> just </a:t>
            </a:r>
            <a:r>
              <a:rPr lang="de-CH" dirty="0" err="1"/>
              <a:t>add</a:t>
            </a:r>
            <a:r>
              <a:rPr lang="de-CH" dirty="0"/>
              <a:t> </a:t>
            </a:r>
            <a:r>
              <a:rPr lang="de-CH" dirty="0" err="1"/>
              <a:t>together</a:t>
            </a:r>
            <a:endParaRPr lang="de-CH" dirty="0"/>
          </a:p>
          <a:p>
            <a:endParaRPr lang="de-CH" dirty="0"/>
          </a:p>
          <a:p>
            <a:r>
              <a:rPr lang="de-CH" dirty="0" err="1"/>
              <a:t>Saved</a:t>
            </a:r>
            <a:r>
              <a:rPr lang="de-CH" dirty="0"/>
              <a:t> 75tons!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1257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You</a:t>
            </a:r>
            <a:r>
              <a:rPr lang="de-CH" dirty="0"/>
              <a:t> find all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calculations</a:t>
            </a:r>
            <a:r>
              <a:rPr lang="de-CH" dirty="0"/>
              <a:t> in </a:t>
            </a:r>
            <a:r>
              <a:rPr lang="de-CH" dirty="0" err="1"/>
              <a:t>my</a:t>
            </a:r>
            <a:r>
              <a:rPr lang="de-CH" dirty="0"/>
              <a:t> </a:t>
            </a:r>
            <a:r>
              <a:rPr lang="de-CH" dirty="0" err="1"/>
              <a:t>github</a:t>
            </a:r>
            <a:r>
              <a:rPr lang="de-CH" dirty="0"/>
              <a:t> </a:t>
            </a:r>
            <a:r>
              <a:rPr lang="de-CH" dirty="0" err="1"/>
              <a:t>repo</a:t>
            </a:r>
            <a:endParaRPr lang="de-CH" dirty="0"/>
          </a:p>
          <a:p>
            <a:r>
              <a:rPr lang="de-CH" dirty="0"/>
              <a:t>And I </a:t>
            </a:r>
            <a:r>
              <a:rPr lang="de-CH" dirty="0" err="1"/>
              <a:t>look</a:t>
            </a:r>
            <a:r>
              <a:rPr lang="de-CH" dirty="0"/>
              <a:t> </a:t>
            </a:r>
            <a:r>
              <a:rPr lang="de-CH" dirty="0" err="1"/>
              <a:t>forward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exchange</a:t>
            </a:r>
            <a:r>
              <a:rPr lang="de-CH" dirty="0"/>
              <a:t> on </a:t>
            </a:r>
            <a:r>
              <a:rPr lang="de-CH" dirty="0" err="1"/>
              <a:t>it</a:t>
            </a:r>
            <a:endParaRPr lang="de-CH" dirty="0"/>
          </a:p>
          <a:p>
            <a:endParaRPr lang="de-CH" dirty="0"/>
          </a:p>
          <a:p>
            <a:r>
              <a:rPr lang="de-CH" dirty="0"/>
              <a:t>So,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close</a:t>
            </a:r>
            <a:r>
              <a:rPr lang="de-CH" dirty="0"/>
              <a:t>: </a:t>
            </a:r>
          </a:p>
          <a:p>
            <a:r>
              <a:rPr lang="de-CH" dirty="0" err="1"/>
              <a:t>Let</a:t>
            </a:r>
            <a:r>
              <a:rPr lang="de-CH" dirty="0"/>
              <a:t> </a:t>
            </a:r>
            <a:r>
              <a:rPr lang="de-CH" dirty="0" err="1"/>
              <a:t>us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environmental </a:t>
            </a:r>
            <a:r>
              <a:rPr lang="de-CH" dirty="0" err="1"/>
              <a:t>impact</a:t>
            </a:r>
            <a:r>
              <a:rPr lang="de-CH" dirty="0"/>
              <a:t>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0974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We are all responsible …</a:t>
            </a:r>
          </a:p>
          <a:p>
            <a:endParaRPr lang="en-US" dirty="0"/>
          </a:p>
          <a:p>
            <a:r>
              <a:rPr lang="en-US" dirty="0"/>
              <a:t>The biggest machines humans built do this work</a:t>
            </a:r>
          </a:p>
          <a:p>
            <a:r>
              <a:rPr lang="en-US" dirty="0"/>
              <a:t>You see, there’s a of effort needed</a:t>
            </a:r>
          </a:p>
          <a:p>
            <a:endParaRPr lang="en-US" dirty="0"/>
          </a:p>
          <a:p>
            <a:r>
              <a:rPr lang="en-US" dirty="0"/>
              <a:t>For example gold:</a:t>
            </a:r>
          </a:p>
          <a:p>
            <a:r>
              <a:rPr lang="en-US" dirty="0"/>
              <a:t>This ring caused about 20 tons of mine waste – consisting of rocks and toxic heavy metals</a:t>
            </a:r>
          </a:p>
          <a:p>
            <a:r>
              <a:rPr lang="en-US" dirty="0"/>
              <a:t>Ring is comparably light to a laptop</a:t>
            </a:r>
          </a:p>
          <a:p>
            <a:r>
              <a:rPr lang="en-US" dirty="0"/>
              <a:t>This laptop – 2kg - required 800kg of resources</a:t>
            </a:r>
          </a:p>
          <a:p>
            <a:endParaRPr lang="en-US" dirty="0"/>
          </a:p>
          <a:p>
            <a:r>
              <a:rPr lang="en-US" dirty="0"/>
              <a:t>All in all, the extraction work leads</a:t>
            </a:r>
          </a:p>
          <a:p>
            <a:r>
              <a:rPr lang="en-US" dirty="0"/>
              <a:t>to water, soil and air pollution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Source 20tons: https://earthworks.org/assets/uploads/archive/files/publications/20TonsMemo_FINAL.pdf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https://www.pexels.com/photo/mining-excavation-on-a-mountain-2892618/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4874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1" dirty="0" err="1"/>
              <a:t>Water</a:t>
            </a:r>
            <a:r>
              <a:rPr lang="de-CH" b="1" dirty="0"/>
              <a:t> </a:t>
            </a:r>
            <a:r>
              <a:rPr lang="de-CH" b="1" dirty="0" err="1"/>
              <a:t>polution</a:t>
            </a:r>
            <a:r>
              <a:rPr lang="de-CH" dirty="0"/>
              <a:t>, </a:t>
            </a:r>
            <a:r>
              <a:rPr lang="de-CH" dirty="0" err="1"/>
              <a:t>because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extraction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resources</a:t>
            </a:r>
            <a:r>
              <a:rPr lang="de-CH" dirty="0"/>
              <a:t> </a:t>
            </a:r>
            <a:r>
              <a:rPr lang="de-CH" dirty="0" err="1"/>
              <a:t>requires</a:t>
            </a:r>
            <a:r>
              <a:rPr lang="de-CH" dirty="0"/>
              <a:t> a </a:t>
            </a:r>
            <a:r>
              <a:rPr lang="de-CH" dirty="0" err="1"/>
              <a:t>lot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water</a:t>
            </a:r>
            <a:r>
              <a:rPr lang="de-CH" dirty="0"/>
              <a:t>.</a:t>
            </a:r>
          </a:p>
          <a:p>
            <a:r>
              <a:rPr lang="de-CH" dirty="0"/>
              <a:t>But also </a:t>
            </a:r>
            <a:r>
              <a:rPr lang="de-CH" dirty="0" err="1"/>
              <a:t>manufacturing</a:t>
            </a:r>
            <a:endParaRPr lang="de-CH" dirty="0"/>
          </a:p>
          <a:p>
            <a:r>
              <a:rPr lang="de-CH" dirty="0"/>
              <a:t>And </a:t>
            </a:r>
            <a:r>
              <a:rPr lang="de-CH" dirty="0" err="1"/>
              <a:t>cooling</a:t>
            </a:r>
            <a:r>
              <a:rPr lang="de-CH" dirty="0"/>
              <a:t> down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</a:p>
          <a:p>
            <a:r>
              <a:rPr lang="de-CH" dirty="0" err="1"/>
              <a:t>Requires</a:t>
            </a:r>
            <a:r>
              <a:rPr lang="de-CH" dirty="0"/>
              <a:t> a massive </a:t>
            </a:r>
            <a:r>
              <a:rPr lang="de-CH" dirty="0" err="1"/>
              <a:t>amout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water</a:t>
            </a:r>
            <a:endParaRPr lang="de-CH" dirty="0"/>
          </a:p>
          <a:p>
            <a:endParaRPr lang="de-CH" dirty="0"/>
          </a:p>
          <a:p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come</a:t>
            </a:r>
            <a:r>
              <a:rPr lang="de-CH" dirty="0"/>
              <a:t> back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laptop</a:t>
            </a:r>
            <a:r>
              <a:rPr lang="de-CH" dirty="0"/>
              <a:t>: </a:t>
            </a:r>
            <a:r>
              <a:rPr lang="de-CH" dirty="0" err="1"/>
              <a:t>that</a:t>
            </a:r>
            <a:r>
              <a:rPr lang="de-CH" dirty="0"/>
              <a:t> </a:t>
            </a:r>
            <a:r>
              <a:rPr lang="de-CH" dirty="0" err="1"/>
              <a:t>required</a:t>
            </a:r>
            <a:r>
              <a:rPr lang="de-CH" dirty="0"/>
              <a:t> 190’000 </a:t>
            </a:r>
            <a:r>
              <a:rPr lang="de-CH" dirty="0" err="1"/>
              <a:t>liters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water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manufacture</a:t>
            </a:r>
            <a:r>
              <a:rPr lang="de-CH" dirty="0"/>
              <a:t> –</a:t>
            </a:r>
          </a:p>
          <a:p>
            <a:r>
              <a:rPr lang="de-CH" dirty="0" err="1"/>
              <a:t>Or</a:t>
            </a:r>
            <a:r>
              <a:rPr lang="de-CH" dirty="0"/>
              <a:t> in </a:t>
            </a:r>
            <a:r>
              <a:rPr lang="de-CH" dirty="0" err="1"/>
              <a:t>other</a:t>
            </a:r>
            <a:r>
              <a:rPr lang="de-CH" dirty="0"/>
              <a:t> </a:t>
            </a:r>
            <a:r>
              <a:rPr lang="de-CH" dirty="0" err="1"/>
              <a:t>words</a:t>
            </a:r>
            <a:r>
              <a:rPr lang="de-CH" dirty="0"/>
              <a:t>: 100 </a:t>
            </a:r>
            <a:r>
              <a:rPr lang="de-CH" dirty="0" err="1"/>
              <a:t>liters</a:t>
            </a:r>
            <a:r>
              <a:rPr lang="de-CH" dirty="0"/>
              <a:t> per </a:t>
            </a:r>
            <a:r>
              <a:rPr lang="de-CH" dirty="0" err="1"/>
              <a:t>usage</a:t>
            </a:r>
            <a:r>
              <a:rPr lang="de-CH" dirty="0"/>
              <a:t> </a:t>
            </a:r>
            <a:r>
              <a:rPr lang="de-CH" dirty="0" err="1"/>
              <a:t>day</a:t>
            </a:r>
            <a:r>
              <a:rPr lang="de-CH" dirty="0"/>
              <a:t> </a:t>
            </a:r>
            <a:r>
              <a:rPr lang="de-CH" dirty="0" err="1"/>
              <a:t>when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device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used</a:t>
            </a:r>
            <a:r>
              <a:rPr lang="de-CH" dirty="0"/>
              <a:t> </a:t>
            </a:r>
            <a:r>
              <a:rPr lang="de-CH" dirty="0" err="1"/>
              <a:t>during</a:t>
            </a:r>
            <a:r>
              <a:rPr lang="de-CH" dirty="0"/>
              <a:t> 5 </a:t>
            </a:r>
            <a:r>
              <a:rPr lang="de-CH" dirty="0" err="1"/>
              <a:t>years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en-US" dirty="0"/>
              <a:t>In addition to water, air and soil </a:t>
            </a:r>
            <a:r>
              <a:rPr lang="en-US" dirty="0" err="1"/>
              <a:t>poultion</a:t>
            </a:r>
            <a:r>
              <a:rPr lang="en-US" dirty="0"/>
              <a:t>, there is a second problem to resource extraction</a:t>
            </a:r>
          </a:p>
          <a:p>
            <a:r>
              <a:rPr lang="en-US" dirty="0"/>
              <a:t>: the so called easter egg problem.</a:t>
            </a:r>
          </a:p>
          <a:p>
            <a:r>
              <a:rPr lang="en-US" dirty="0"/>
              <a:t>The resources out there are not unlimited, </a:t>
            </a:r>
          </a:p>
          <a:p>
            <a:r>
              <a:rPr lang="en-US" dirty="0"/>
              <a:t>and the less that is in the earth, the more effort we have to put into excavating them.</a:t>
            </a:r>
          </a:p>
          <a:p>
            <a:r>
              <a:rPr lang="en-US" dirty="0"/>
              <a:t>And on the long term, a “chip shortage” like we had it after the pandemic is only a </a:t>
            </a:r>
            <a:r>
              <a:rPr lang="en-US" dirty="0" err="1"/>
              <a:t>pretaste</a:t>
            </a:r>
            <a:r>
              <a:rPr lang="en-US" dirty="0"/>
              <a:t> what we are facing when we run out of resources.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https://gerrymcgovern.com/water-mad-digital-devices/#:~:text=It%20takes%2014%2C000%20liters%20of,material%20for%20an%20average%20car.</a:t>
            </a:r>
          </a:p>
          <a:p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https://www.pexels.com/photo/rippling-water-surface-of-swimming-pool-6858676/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4177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hey, we are recycling, aren’t we? Sorry to disappoint you – but we are not.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Worldwide, only 17% of e-waste </a:t>
            </a:r>
            <a:r>
              <a:rPr lang="en-US"/>
              <a:t>is collected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only a small percentage of that is actually recycled – the remaining part is burnt or ends up in a landfills.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Why only so few? The problem with recycling electronic components is, that its technically very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challenging to separate the different materials.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addition, the recycled materials end up having a lower quality.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https://www.pexels.com/photo/aerial-footage-of-landfill-during-dawn-5424851/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3360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Let’s</a:t>
            </a:r>
            <a:r>
              <a:rPr lang="de-CH" dirty="0"/>
              <a:t> jump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another</a:t>
            </a:r>
            <a:r>
              <a:rPr lang="de-CH" dirty="0"/>
              <a:t> negative </a:t>
            </a:r>
            <a:r>
              <a:rPr lang="de-CH" dirty="0" err="1"/>
              <a:t>point</a:t>
            </a:r>
            <a:r>
              <a:rPr lang="de-CH" dirty="0"/>
              <a:t>: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greenhouse</a:t>
            </a:r>
            <a:r>
              <a:rPr lang="de-CH" dirty="0"/>
              <a:t> gas </a:t>
            </a:r>
            <a:r>
              <a:rPr lang="de-CH" dirty="0" err="1"/>
              <a:t>emissions</a:t>
            </a:r>
            <a:r>
              <a:rPr lang="de-CH" dirty="0"/>
              <a:t>.</a:t>
            </a:r>
          </a:p>
          <a:p>
            <a:r>
              <a:rPr lang="de-CH" dirty="0" err="1"/>
              <a:t>Greenhouse</a:t>
            </a:r>
            <a:r>
              <a:rPr lang="de-CH" dirty="0"/>
              <a:t> gas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emitted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production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electricity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operate</a:t>
            </a:r>
            <a:r>
              <a:rPr lang="de-CH" dirty="0"/>
              <a:t> </a:t>
            </a:r>
            <a:r>
              <a:rPr lang="de-CH" dirty="0" err="1"/>
              <a:t>our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</a:t>
            </a:r>
          </a:p>
          <a:p>
            <a:r>
              <a:rPr lang="de-CH" dirty="0"/>
              <a:t>and </a:t>
            </a:r>
            <a:r>
              <a:rPr lang="de-CH" dirty="0" err="1"/>
              <a:t>during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manufacturing</a:t>
            </a:r>
            <a:r>
              <a:rPr lang="de-CH" dirty="0"/>
              <a:t> </a:t>
            </a:r>
          </a:p>
          <a:p>
            <a:endParaRPr lang="de-CH" dirty="0"/>
          </a:p>
          <a:p>
            <a:r>
              <a:rPr lang="de-CH" dirty="0"/>
              <a:t>The digital </a:t>
            </a:r>
            <a:r>
              <a:rPr lang="de-CH" dirty="0" err="1"/>
              <a:t>sector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responsible</a:t>
            </a:r>
            <a:r>
              <a:rPr lang="de-CH" dirty="0"/>
              <a:t>…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437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Dirty</a:t>
            </a:r>
            <a:r>
              <a:rPr lang="de-CH" dirty="0"/>
              <a:t> </a:t>
            </a:r>
            <a:r>
              <a:rPr lang="de-CH" dirty="0" err="1"/>
              <a:t>industry</a:t>
            </a:r>
            <a:endParaRPr lang="de-CH" dirty="0"/>
          </a:p>
          <a:p>
            <a:r>
              <a:rPr lang="de-CH" dirty="0" err="1"/>
              <a:t>How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impact</a:t>
            </a:r>
            <a:r>
              <a:rPr lang="de-CH" dirty="0"/>
              <a:t> – </a:t>
            </a:r>
            <a:r>
              <a:rPr lang="de-CH" dirty="0" err="1"/>
              <a:t>specifically</a:t>
            </a:r>
            <a:r>
              <a:rPr lang="de-CH" dirty="0"/>
              <a:t> </a:t>
            </a:r>
            <a:r>
              <a:rPr lang="de-CH" dirty="0" err="1"/>
              <a:t>regarding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greenhouse</a:t>
            </a:r>
            <a:r>
              <a:rPr lang="de-CH" dirty="0"/>
              <a:t> gase </a:t>
            </a:r>
            <a:r>
              <a:rPr lang="de-CH" dirty="0" err="1"/>
              <a:t>emissions</a:t>
            </a:r>
            <a:r>
              <a:rPr lang="de-CH" dirty="0"/>
              <a:t>?</a:t>
            </a:r>
          </a:p>
          <a:p>
            <a:r>
              <a:rPr lang="de-CH" dirty="0"/>
              <a:t>Lots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measures</a:t>
            </a:r>
            <a:endParaRPr lang="de-CH" dirty="0"/>
          </a:p>
          <a:p>
            <a:r>
              <a:rPr lang="de-CH" dirty="0"/>
              <a:t>Order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magnitude</a:t>
            </a:r>
            <a:endParaRPr lang="de-CH" dirty="0"/>
          </a:p>
          <a:p>
            <a:r>
              <a:rPr lang="de-CH" dirty="0"/>
              <a:t>Do </a:t>
            </a:r>
            <a:r>
              <a:rPr lang="de-CH" dirty="0" err="1"/>
              <a:t>math</a:t>
            </a:r>
            <a:r>
              <a:rPr lang="de-CH" dirty="0"/>
              <a:t> </a:t>
            </a:r>
            <a:r>
              <a:rPr lang="de-CH" dirty="0" err="1"/>
              <a:t>myself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r>
              <a:rPr lang="de-CH" dirty="0"/>
              <a:t>https://www.pexels.com/photo/sky-clouds-building-industry-39553/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187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100t</a:t>
            </a:r>
          </a:p>
          <a:p>
            <a:r>
              <a:rPr lang="de-CH" dirty="0"/>
              <a:t>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area</a:t>
            </a:r>
            <a:r>
              <a:rPr lang="de-CH" dirty="0"/>
              <a:t> </a:t>
            </a:r>
            <a:r>
              <a:rPr lang="de-CH" dirty="0" err="1"/>
              <a:t>we</a:t>
            </a:r>
            <a:r>
              <a:rPr lang="de-CH" dirty="0"/>
              <a:t> </a:t>
            </a:r>
            <a:r>
              <a:rPr lang="de-CH" dirty="0" err="1"/>
              <a:t>can</a:t>
            </a:r>
            <a:r>
              <a:rPr lang="de-CH" dirty="0"/>
              <a:t> </a:t>
            </a:r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directly</a:t>
            </a:r>
            <a:endParaRPr lang="de-CH" dirty="0"/>
          </a:p>
          <a:p>
            <a:endParaRPr lang="de-CH" dirty="0"/>
          </a:p>
          <a:p>
            <a:r>
              <a:rPr lang="de-CH" dirty="0"/>
              <a:t>300 000 </a:t>
            </a:r>
            <a:r>
              <a:rPr lang="de-CH" dirty="0" err="1"/>
              <a:t>fire</a:t>
            </a:r>
            <a:r>
              <a:rPr lang="de-CH" dirty="0"/>
              <a:t> </a:t>
            </a:r>
            <a:r>
              <a:rPr lang="de-CH" dirty="0" err="1"/>
              <a:t>extinguishers</a:t>
            </a:r>
            <a:endParaRPr lang="de-CH" dirty="0"/>
          </a:p>
          <a:p>
            <a:endParaRPr lang="de-CH" dirty="0"/>
          </a:p>
          <a:p>
            <a:r>
              <a:rPr lang="de-CH" dirty="0"/>
              <a:t>2 </a:t>
            </a:r>
            <a:r>
              <a:rPr lang="de-CH" dirty="0" err="1"/>
              <a:t>footbal</a:t>
            </a:r>
            <a:r>
              <a:rPr lang="de-CH" dirty="0"/>
              <a:t> </a:t>
            </a:r>
            <a:r>
              <a:rPr lang="de-CH" dirty="0" err="1"/>
              <a:t>fields</a:t>
            </a:r>
            <a:r>
              <a:rPr lang="de-CH" dirty="0"/>
              <a:t>, </a:t>
            </a:r>
            <a:r>
              <a:rPr lang="de-CH" dirty="0" err="1"/>
              <a:t>during</a:t>
            </a:r>
            <a:r>
              <a:rPr lang="de-CH" dirty="0"/>
              <a:t> 10 </a:t>
            </a:r>
            <a:r>
              <a:rPr lang="de-CH" dirty="0" err="1"/>
              <a:t>years</a:t>
            </a:r>
            <a:endParaRPr lang="de-CH" dirty="0"/>
          </a:p>
          <a:p>
            <a:endParaRPr lang="de-CH" dirty="0"/>
          </a:p>
          <a:p>
            <a:r>
              <a:rPr lang="de-CH" dirty="0"/>
              <a:t>https://www.pexels.com/photo/sky-clouds-building-industry-39553/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938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Engineers:  65%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DevBoxes</a:t>
            </a:r>
            <a:r>
              <a:rPr lang="de-CH" dirty="0"/>
              <a:t>, Screens</a:t>
            </a:r>
          </a:p>
          <a:p>
            <a:pPr marL="171450" indent="-171450">
              <a:buFontTx/>
              <a:buChar char="-"/>
            </a:pPr>
            <a:r>
              <a:rPr lang="de-CH" dirty="0"/>
              <a:t>Travel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Commute</a:t>
            </a:r>
            <a:endParaRPr lang="de-CH" dirty="0"/>
          </a:p>
          <a:p>
            <a:pPr marL="171450" indent="-171450">
              <a:buFontTx/>
              <a:buChar char="-"/>
            </a:pPr>
            <a:r>
              <a:rPr lang="de-CH" dirty="0"/>
              <a:t>Eat</a:t>
            </a:r>
          </a:p>
          <a:p>
            <a:pPr marL="171450" indent="-171450">
              <a:buFontTx/>
              <a:buChar char="-"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Servers: 31%</a:t>
            </a:r>
          </a:p>
          <a:p>
            <a:pPr marL="171450" indent="-171450">
              <a:buFontTx/>
              <a:buChar char="-"/>
            </a:pPr>
            <a:r>
              <a:rPr lang="de-CH" dirty="0" err="1"/>
              <a:t>Production</a:t>
            </a:r>
            <a:r>
              <a:rPr lang="de-CH" dirty="0"/>
              <a:t>, </a:t>
            </a:r>
            <a:r>
              <a:rPr lang="de-CH" dirty="0" err="1"/>
              <a:t>Staging</a:t>
            </a:r>
            <a:r>
              <a:rPr lang="de-CH" dirty="0"/>
              <a:t>, Test</a:t>
            </a:r>
          </a:p>
          <a:p>
            <a:pPr marL="171450" indent="-171450">
              <a:buFontTx/>
              <a:buChar char="-"/>
            </a:pPr>
            <a:r>
              <a:rPr lang="de-CH" dirty="0"/>
              <a:t>CI/CD </a:t>
            </a:r>
            <a:r>
              <a:rPr lang="de-CH" dirty="0" err="1"/>
              <a:t>solution</a:t>
            </a:r>
            <a:endParaRPr lang="de-CH" dirty="0"/>
          </a:p>
          <a:p>
            <a:pPr marL="171450" indent="-171450">
              <a:buFontTx/>
              <a:buChar char="-"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/>
              <a:t>Network Traffic 4%</a:t>
            </a:r>
          </a:p>
          <a:p>
            <a:pPr marL="0" indent="0">
              <a:buFontTx/>
              <a:buNone/>
            </a:pPr>
            <a:r>
              <a:rPr lang="de-CH" dirty="0"/>
              <a:t>- </a:t>
            </a:r>
            <a:r>
              <a:rPr lang="de-CH" dirty="0" err="1"/>
              <a:t>To</a:t>
            </a:r>
            <a:r>
              <a:rPr lang="de-CH" dirty="0"/>
              <a:t> end </a:t>
            </a:r>
            <a:r>
              <a:rPr lang="de-CH" dirty="0" err="1"/>
              <a:t>users</a:t>
            </a:r>
            <a:endParaRPr lang="de-CH" dirty="0"/>
          </a:p>
          <a:p>
            <a:pPr marL="171450" indent="-171450">
              <a:buFontTx/>
              <a:buChar char="-"/>
            </a:pPr>
            <a:endParaRPr lang="de-CH" dirty="0"/>
          </a:p>
          <a:p>
            <a:pPr marL="171450" indent="-171450">
              <a:buFontTx/>
              <a:buChar char="-"/>
            </a:pPr>
            <a:endParaRPr lang="de-CH" dirty="0"/>
          </a:p>
          <a:p>
            <a:pPr marL="0" indent="0">
              <a:buFontTx/>
              <a:buNone/>
            </a:pPr>
            <a:r>
              <a:rPr lang="de-CH" dirty="0" err="1"/>
              <a:t>Let’s</a:t>
            </a:r>
            <a:r>
              <a:rPr lang="de-CH" dirty="0"/>
              <a:t> </a:t>
            </a:r>
            <a:r>
              <a:rPr lang="de-CH" dirty="0" err="1"/>
              <a:t>reduce</a:t>
            </a:r>
            <a:r>
              <a:rPr lang="de-CH" dirty="0"/>
              <a:t> </a:t>
            </a:r>
            <a:r>
              <a:rPr lang="de-CH" dirty="0" err="1"/>
              <a:t>these</a:t>
            </a:r>
            <a:r>
              <a:rPr lang="de-CH" dirty="0"/>
              <a:t> </a:t>
            </a:r>
            <a:r>
              <a:rPr lang="de-CH" dirty="0" err="1"/>
              <a:t>emission</a:t>
            </a:r>
            <a:r>
              <a:rPr lang="de-CH" dirty="0"/>
              <a:t> </a:t>
            </a:r>
          </a:p>
          <a:p>
            <a:pPr marL="0" indent="0">
              <a:buFontTx/>
              <a:buNone/>
            </a:pPr>
            <a:r>
              <a:rPr lang="de-CH" dirty="0" err="1"/>
              <a:t>ordered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their</a:t>
            </a:r>
            <a:r>
              <a:rPr lang="de-CH" dirty="0"/>
              <a:t> </a:t>
            </a:r>
            <a:r>
              <a:rPr lang="de-CH" dirty="0" err="1"/>
              <a:t>impact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simulated</a:t>
            </a:r>
            <a:r>
              <a:rPr lang="de-CH" dirty="0"/>
              <a:t> </a:t>
            </a:r>
            <a:r>
              <a:rPr lang="de-CH" dirty="0" err="1"/>
              <a:t>software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50756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Avoiding</a:t>
            </a:r>
            <a:r>
              <a:rPr lang="de-CH" dirty="0"/>
              <a:t> </a:t>
            </a:r>
            <a:r>
              <a:rPr lang="de-CH" dirty="0" err="1"/>
              <a:t>flights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9670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1C902-206A-5C88-ECBF-3EEE212AA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ECC766-413B-F95F-BE81-ABDE055B4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09190-A2B3-7597-8936-223DE983D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05FC3-97BC-3A67-BE1F-2A4A47E23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A0969-BE64-3D5F-D924-82F7380E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2939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FE0A-0ED6-222F-6AEE-D75E4C81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BF4BA-B1FB-8DD6-F195-A4F826B03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84E84-6FE4-8236-8880-BE3C0398C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29390-7866-9503-4019-F361164B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E3872-559B-773B-DE7A-C615B7D5F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1407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E88C9A-3BA1-22CF-9625-461E313D68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08650-A6FD-E250-AF7D-2C52104EA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507C1-748C-A730-DA64-7980A94D1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666AE-34B9-EB7B-DDEA-CE13F5C6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39EBB-1C7D-07A0-DF53-5F3CC937F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5386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2977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9758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7920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7364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05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9715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807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de-CH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014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12176-5256-A3C9-D1FB-D65C69A5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5A19A-2405-E1C8-75B7-98990FD15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6DB7A-DA2E-9B57-AB31-E02CA2491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14B0E-61A6-3FFB-A191-6BD043A75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C0931-5C08-8680-899C-342CE6263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77690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de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73952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1915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232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07509-FFBC-3185-8BA2-1B94B9B4A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D9E2F-ED26-E9F3-109D-85C90E015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F693-4134-0285-7EDC-06E7672FD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8D596-ACC0-EA68-A011-CFACCBA57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835C9-9ADC-4726-7A92-784CD07E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676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BE61-8D00-7212-9F41-6521640E1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D31C4-C79B-D3C8-8E71-E4B8075181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FFBC6-60FB-63E4-BBB6-526A8F991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5926C-8D36-C467-0A89-21D427CA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E26CA-087C-9CCA-C2AF-4BA9A774F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178D1-FCE7-5E32-1ACC-9A5CF4F57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914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15DA-6424-2BBC-C05E-5AC5A86D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12AF6-B78D-A61E-A683-8629F780B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34BC9-8A83-8D8E-6FD7-9F0646AC8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7F9A45-2FB2-2FCC-9A30-62D726CE2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3005C9-6EA6-3832-B08F-C00853A75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5A979-816C-6A7C-3471-15589426E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1FE0D0-64D0-86F6-61F9-EAAEF7B14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3A82FE-6909-1DB3-EA13-B4F60571B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9506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17CB5-116A-BC98-4B1A-FDAC13360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10B80-A018-1456-4FEC-95CDB8918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30AD8-A899-40B5-56F4-367BACCB0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ADD6BD-2E49-3A82-52DC-155105432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54038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BAEA57-3F39-983D-E5E1-CF31F9216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EF4B87-002A-E053-5965-8F509CE1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F71C2-B713-3C6E-A7A1-93CBCDBC2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9775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4A0F-EB6F-829C-B8AF-D289E1C9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28B7-1683-C202-307F-883EA6CB9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7499AD-F484-4ED7-859A-CD6439CA4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340AB-402E-2EE9-3C5D-B3310E33B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509FB-F964-A818-EB18-10892FFE6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C2BD3-3849-66A0-960F-A0BA0168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9605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6965-34BD-6FEE-2194-3414E35A5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E7FF6-8296-EEAF-29F6-A00606002A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A03FAF-0F21-9ABE-7D30-341A7CE8A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F0C02-B6FE-5380-E3C0-8B8326E3C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BC2D9-C6EB-D69F-1B1F-9971644D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5EF16-061A-996D-EBE4-6A5D52372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25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EBB75-64A0-6ACB-670F-391D6C6F1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70247-F63C-9BD0-E52D-99402453F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5CDFC-8FE6-B96B-F6A1-8242B775E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1EB0A-7C9A-1345-EA4B-EA9394EEA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618A9-5A3B-8E26-4C52-C50217E3D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9265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63CE244-9D4D-424B-9CFD-9C043F982024}" type="datetimeFigureOut">
              <a:rPr lang="de-CH" smtClean="0"/>
              <a:t>03.05.2023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0352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1.xml"/><Relationship Id="rId13" Type="http://schemas.openxmlformats.org/officeDocument/2006/relationships/chart" Target="../charts/chart26.xml"/><Relationship Id="rId3" Type="http://schemas.openxmlformats.org/officeDocument/2006/relationships/chart" Target="../charts/chart16.xml"/><Relationship Id="rId7" Type="http://schemas.openxmlformats.org/officeDocument/2006/relationships/chart" Target="../charts/chart20.xml"/><Relationship Id="rId12" Type="http://schemas.openxmlformats.org/officeDocument/2006/relationships/chart" Target="../charts/chart25.xml"/><Relationship Id="rId17" Type="http://schemas.openxmlformats.org/officeDocument/2006/relationships/chart" Target="../charts/chart30.xml"/><Relationship Id="rId2" Type="http://schemas.openxmlformats.org/officeDocument/2006/relationships/chart" Target="../charts/chart15.xml"/><Relationship Id="rId16" Type="http://schemas.openxmlformats.org/officeDocument/2006/relationships/chart" Target="../charts/chart29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9.xml"/><Relationship Id="rId11" Type="http://schemas.openxmlformats.org/officeDocument/2006/relationships/chart" Target="../charts/chart24.xml"/><Relationship Id="rId5" Type="http://schemas.openxmlformats.org/officeDocument/2006/relationships/chart" Target="../charts/chart18.xml"/><Relationship Id="rId15" Type="http://schemas.openxmlformats.org/officeDocument/2006/relationships/chart" Target="../charts/chart28.xml"/><Relationship Id="rId10" Type="http://schemas.openxmlformats.org/officeDocument/2006/relationships/chart" Target="../charts/chart23.xml"/><Relationship Id="rId4" Type="http://schemas.openxmlformats.org/officeDocument/2006/relationships/chart" Target="../charts/chart17.xml"/><Relationship Id="rId9" Type="http://schemas.openxmlformats.org/officeDocument/2006/relationships/chart" Target="../charts/chart22.xml"/><Relationship Id="rId14" Type="http://schemas.openxmlformats.org/officeDocument/2006/relationships/chart" Target="../charts/chart2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Environmental </a:t>
            </a:r>
            <a:br>
              <a:rPr lang="en-US" dirty="0"/>
            </a:br>
            <a:r>
              <a:rPr lang="en-US" dirty="0"/>
              <a:t>Impact Of Software</a:t>
            </a:r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de-CH" sz="4400" dirty="0"/>
          </a:p>
          <a:p>
            <a:r>
              <a:rPr lang="de-CH" sz="4400" dirty="0"/>
              <a:t>Christian Abegg</a:t>
            </a:r>
          </a:p>
        </p:txBody>
      </p:sp>
    </p:spTree>
    <p:extLst>
      <p:ext uri="{BB962C8B-B14F-4D97-AF65-F5344CB8AC3E}">
        <p14:creationId xmlns:p14="http://schemas.microsoft.com/office/powerpoint/2010/main" val="263601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Work in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country</a:t>
            </a:r>
            <a:endParaRPr lang="de-CH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BB674B9-81A9-19B7-A42D-6982906069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416947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97180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25%</a:t>
            </a:r>
          </a:p>
        </p:txBody>
      </p:sp>
    </p:spTree>
    <p:extLst>
      <p:ext uri="{BB962C8B-B14F-4D97-AF65-F5344CB8AC3E}">
        <p14:creationId xmlns:p14="http://schemas.microsoft.com/office/powerpoint/2010/main" val="2418086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 err="1"/>
              <a:t>CUtting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dirty="0" err="1"/>
              <a:t>number</a:t>
            </a:r>
            <a:r>
              <a:rPr lang="de-CH" sz="2800" dirty="0"/>
              <a:t> </a:t>
            </a:r>
            <a:r>
              <a:rPr lang="de-CH" sz="2800" dirty="0" err="1"/>
              <a:t>of</a:t>
            </a:r>
            <a:r>
              <a:rPr lang="de-CH" sz="2800" dirty="0"/>
              <a:t> </a:t>
            </a:r>
            <a:r>
              <a:rPr lang="de-CH" sz="2800" dirty="0" err="1"/>
              <a:t>cores</a:t>
            </a:r>
            <a:br>
              <a:rPr lang="de-CH" sz="2800" dirty="0"/>
            </a:br>
            <a:r>
              <a:rPr lang="de-CH" sz="2800" dirty="0"/>
              <a:t>and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dirty="0" err="1"/>
              <a:t>memory</a:t>
            </a:r>
            <a:r>
              <a:rPr lang="de-CH" sz="2800" dirty="0"/>
              <a:t> in half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91084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25%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4846906-3408-22A9-E4D7-111CA11F3A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57175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230769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6387EDB-B08E-6762-D3FD-672E483D5A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568407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2800" dirty="0" err="1"/>
              <a:t>increase</a:t>
            </a:r>
            <a:r>
              <a:rPr lang="de-CH" sz="2800" dirty="0"/>
              <a:t> power </a:t>
            </a:r>
            <a:r>
              <a:rPr lang="de-CH" sz="2800" dirty="0" err="1"/>
              <a:t>usage</a:t>
            </a:r>
            <a:r>
              <a:rPr lang="de-CH" sz="2800" dirty="0"/>
              <a:t> EFFICIENCY</a:t>
            </a:r>
            <a:br>
              <a:rPr lang="de-CH" sz="2800" dirty="0"/>
            </a:br>
            <a:r>
              <a:rPr lang="de-CH" sz="2800" dirty="0"/>
              <a:t> </a:t>
            </a:r>
            <a:r>
              <a:rPr lang="de-CH" sz="2800" dirty="0" err="1"/>
              <a:t>by</a:t>
            </a:r>
            <a:r>
              <a:rPr lang="de-CH" sz="2800" dirty="0"/>
              <a:t> </a:t>
            </a:r>
            <a:r>
              <a:rPr lang="de-CH" sz="2800" dirty="0" err="1"/>
              <a:t>moving</a:t>
            </a:r>
            <a:r>
              <a:rPr lang="de-CH" sz="2800" dirty="0"/>
              <a:t> </a:t>
            </a:r>
            <a:r>
              <a:rPr lang="de-CH" sz="2800" dirty="0" err="1"/>
              <a:t>to</a:t>
            </a:r>
            <a:r>
              <a:rPr lang="de-CH" sz="2800" dirty="0"/>
              <a:t> a </a:t>
            </a:r>
            <a:r>
              <a:rPr lang="de-CH" dirty="0"/>
              <a:t>HYPERSCALER</a:t>
            </a:r>
            <a:br>
              <a:rPr lang="de-CH" sz="2800" dirty="0"/>
            </a:br>
            <a:r>
              <a:rPr lang="de-CH" sz="2800" dirty="0"/>
              <a:t> + </a:t>
            </a:r>
            <a:r>
              <a:rPr lang="de-CH" sz="2800" dirty="0" err="1"/>
              <a:t>lower</a:t>
            </a:r>
            <a:r>
              <a:rPr lang="de-CH" sz="2800" dirty="0"/>
              <a:t> </a:t>
            </a:r>
            <a:r>
              <a:rPr lang="de-CH" sz="2800" dirty="0" err="1"/>
              <a:t>emission</a:t>
            </a:r>
            <a:r>
              <a:rPr lang="de-CH" sz="2800" dirty="0"/>
              <a:t> </a:t>
            </a:r>
            <a:r>
              <a:rPr lang="de-CH" sz="2800" dirty="0" err="1"/>
              <a:t>factor</a:t>
            </a:r>
            <a:r>
              <a:rPr lang="de-CH" sz="2800" dirty="0"/>
              <a:t> per </a:t>
            </a:r>
            <a:r>
              <a:rPr lang="de-CH" sz="2800" dirty="0" err="1"/>
              <a:t>kwh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41173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8%</a:t>
            </a:r>
          </a:p>
        </p:txBody>
      </p:sp>
    </p:spTree>
    <p:extLst>
      <p:ext uri="{BB962C8B-B14F-4D97-AF65-F5344CB8AC3E}">
        <p14:creationId xmlns:p14="http://schemas.microsoft.com/office/powerpoint/2010/main" val="2688885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6387EDB-B08E-6762-D3FD-672E483D5A0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/>
              <a:t>Switch off </a:t>
            </a:r>
            <a:r>
              <a:rPr lang="de-CH" sz="2800" dirty="0" err="1"/>
              <a:t>unused</a:t>
            </a:r>
            <a:r>
              <a:rPr lang="de-CH" sz="2800" dirty="0"/>
              <a:t> </a:t>
            </a:r>
            <a:r>
              <a:rPr lang="de-CH" sz="2800" dirty="0" err="1"/>
              <a:t>resources</a:t>
            </a:r>
            <a:r>
              <a:rPr lang="de-CH" dirty="0"/>
              <a:t> </a:t>
            </a:r>
            <a:br>
              <a:rPr lang="de-CH" dirty="0"/>
            </a:br>
            <a:r>
              <a:rPr lang="de-CH" dirty="0"/>
              <a:t>(i.e. outside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business</a:t>
            </a:r>
            <a:r>
              <a:rPr lang="de-CH" dirty="0"/>
              <a:t> </a:t>
            </a:r>
            <a:r>
              <a:rPr lang="de-CH" dirty="0" err="1"/>
              <a:t>hours</a:t>
            </a:r>
            <a:r>
              <a:rPr lang="de-CH" dirty="0"/>
              <a:t>)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41173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8%</a:t>
            </a:r>
          </a:p>
        </p:txBody>
      </p:sp>
    </p:spTree>
    <p:extLst>
      <p:ext uri="{BB962C8B-B14F-4D97-AF65-F5344CB8AC3E}">
        <p14:creationId xmlns:p14="http://schemas.microsoft.com/office/powerpoint/2010/main" val="187167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6316198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 err="1"/>
              <a:t>Decomission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30% </a:t>
            </a:r>
            <a:r>
              <a:rPr lang="de-CH" sz="2800" dirty="0" err="1"/>
              <a:t>of</a:t>
            </a:r>
            <a:r>
              <a:rPr lang="de-CH" sz="2800" dirty="0"/>
              <a:t> </a:t>
            </a:r>
            <a:r>
              <a:rPr lang="de-CH" sz="2800" dirty="0" err="1"/>
              <a:t>zombie</a:t>
            </a:r>
            <a:r>
              <a:rPr lang="de-CH" dirty="0"/>
              <a:t> </a:t>
            </a:r>
            <a:r>
              <a:rPr lang="de-CH" dirty="0" err="1"/>
              <a:t>resources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8592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3237284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/>
              <a:t>USE CLOUD BASED CI/CD </a:t>
            </a:r>
            <a:r>
              <a:rPr lang="de-CH" sz="2800" dirty="0" err="1"/>
              <a:t>solution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8592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820006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/>
              <a:t>USE A GREEN ENERGY PRODUCT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8592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644321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/>
              <a:t>INCREASE HOME OFFICE</a:t>
            </a:r>
            <a:br>
              <a:rPr lang="de-CH" sz="2800" dirty="0"/>
            </a:br>
            <a:r>
              <a:rPr lang="de-CH" sz="2800" dirty="0"/>
              <a:t>FROM 1 TO 3 DAYS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8592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2563718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FAC91CB-7C12-73F0-4ADC-F4A14BD3E9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4418221"/>
              </p:ext>
            </p:extLst>
          </p:nvPr>
        </p:nvGraphicFramePr>
        <p:xfrm>
          <a:off x="2231136" y="2638044"/>
          <a:ext cx="7729728" cy="3101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Eat </a:t>
            </a:r>
            <a:r>
              <a:rPr lang="de-CH" dirty="0" err="1"/>
              <a:t>Vegetarian</a:t>
            </a:r>
            <a:r>
              <a:rPr lang="de-CH" dirty="0"/>
              <a:t> </a:t>
            </a:r>
            <a:r>
              <a:rPr lang="de-CH" dirty="0" err="1"/>
              <a:t>lunches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32736" y="38639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6%</a:t>
            </a:r>
          </a:p>
        </p:txBody>
      </p:sp>
    </p:spTree>
    <p:extLst>
      <p:ext uri="{BB962C8B-B14F-4D97-AF65-F5344CB8AC3E}">
        <p14:creationId xmlns:p14="http://schemas.microsoft.com/office/powerpoint/2010/main" val="23033996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FAC91CB-7C12-73F0-4ADC-F4A14BD3E9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596057"/>
              </p:ext>
            </p:extLst>
          </p:nvPr>
        </p:nvGraphicFramePr>
        <p:xfrm>
          <a:off x="2231136" y="2576132"/>
          <a:ext cx="7729728" cy="309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EXTENDING HARDWARE LIFESPAN</a:t>
            </a:r>
            <a:br>
              <a:rPr lang="de-CH" dirty="0"/>
            </a:br>
            <a:r>
              <a:rPr lang="de-CH" dirty="0"/>
              <a:t>BY ONE YEAR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32736" y="38639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5%</a:t>
            </a:r>
          </a:p>
        </p:txBody>
      </p:sp>
    </p:spTree>
    <p:extLst>
      <p:ext uri="{BB962C8B-B14F-4D97-AF65-F5344CB8AC3E}">
        <p14:creationId xmlns:p14="http://schemas.microsoft.com/office/powerpoint/2010/main" val="1070755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Picture 4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94C403B6-6345-8217-8D55-2D1225614B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6" b="8788"/>
          <a:stretch/>
        </p:blipFill>
        <p:spPr>
          <a:xfrm>
            <a:off x="0" y="-187037"/>
            <a:ext cx="12192000" cy="70450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7E8D764-83B9-7A64-4DA2-5D9FA2217912}"/>
              </a:ext>
            </a:extLst>
          </p:cNvPr>
          <p:cNvSpPr txBox="1">
            <a:spLocks/>
          </p:cNvSpPr>
          <p:nvPr/>
        </p:nvSpPr>
        <p:spPr>
          <a:xfrm>
            <a:off x="2231136" y="822960"/>
            <a:ext cx="7729728" cy="773014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5400" dirty="0">
                <a:latin typeface="Gill Sans MT" panose="020B0502020104020203" pitchFamily="34" charset="0"/>
              </a:rPr>
              <a:t>EXTRACTING RESOURCES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729BD21-7A23-39ED-1429-849D37DA49B4}"/>
              </a:ext>
            </a:extLst>
          </p:cNvPr>
          <p:cNvSpPr txBox="1">
            <a:spLocks/>
          </p:cNvSpPr>
          <p:nvPr/>
        </p:nvSpPr>
        <p:spPr>
          <a:xfrm>
            <a:off x="10180864" y="6368143"/>
            <a:ext cx="1902280" cy="359228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Pic:  Vlad </a:t>
            </a:r>
            <a:r>
              <a:rPr lang="de-CH" sz="2000" dirty="0" err="1">
                <a:latin typeface="Gill Sans MT" panose="020B0502020104020203" pitchFamily="34" charset="0"/>
              </a:rPr>
              <a:t>Chețan</a:t>
            </a:r>
            <a:endParaRPr lang="de-CH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85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FAC91CB-7C12-73F0-4ADC-F4A14BD3E9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4992787"/>
              </p:ext>
            </p:extLst>
          </p:nvPr>
        </p:nvGraphicFramePr>
        <p:xfrm>
          <a:off x="2231136" y="2576132"/>
          <a:ext cx="7729728" cy="309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Relaxing hot-standby </a:t>
            </a:r>
            <a:r>
              <a:rPr lang="de-CH" dirty="0" err="1"/>
              <a:t>requirements</a:t>
            </a:r>
            <a:r>
              <a:rPr lang="de-CH" dirty="0"/>
              <a:t> - </a:t>
            </a:r>
            <a:r>
              <a:rPr lang="de-CH" dirty="0" err="1"/>
              <a:t>use</a:t>
            </a:r>
            <a:r>
              <a:rPr lang="de-CH" dirty="0"/>
              <a:t> </a:t>
            </a:r>
            <a:r>
              <a:rPr lang="de-CH" dirty="0" err="1"/>
              <a:t>IaC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32736" y="38639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4%</a:t>
            </a:r>
          </a:p>
        </p:txBody>
      </p:sp>
    </p:spTree>
    <p:extLst>
      <p:ext uri="{BB962C8B-B14F-4D97-AF65-F5344CB8AC3E}">
        <p14:creationId xmlns:p14="http://schemas.microsoft.com/office/powerpoint/2010/main" val="333585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FAC91CB-7C12-73F0-4ADC-F4A14BD3E9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4003295"/>
              </p:ext>
            </p:extLst>
          </p:nvPr>
        </p:nvGraphicFramePr>
        <p:xfrm>
          <a:off x="2231136" y="2576132"/>
          <a:ext cx="7729728" cy="309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REDUCING network TRAFFIC BY 25%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32736" y="38639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3%</a:t>
            </a:r>
          </a:p>
        </p:txBody>
      </p:sp>
    </p:spTree>
    <p:extLst>
      <p:ext uri="{BB962C8B-B14F-4D97-AF65-F5344CB8AC3E}">
        <p14:creationId xmlns:p14="http://schemas.microsoft.com/office/powerpoint/2010/main" val="1815785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2F251F8-2A46-9724-62C4-461636C1E6E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Combined</a:t>
            </a:r>
            <a:r>
              <a:rPr lang="de-CH" dirty="0"/>
              <a:t> </a:t>
            </a:r>
            <a:r>
              <a:rPr lang="de-CH" dirty="0" err="1"/>
              <a:t>measures</a:t>
            </a:r>
            <a:endParaRPr lang="de-C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FF7B6-1889-677D-C987-0138E52EC608}"/>
              </a:ext>
            </a:extLst>
          </p:cNvPr>
          <p:cNvSpPr txBox="1"/>
          <p:nvPr/>
        </p:nvSpPr>
        <p:spPr>
          <a:xfrm>
            <a:off x="8385810" y="402845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398F-75DC-2D7F-C3C6-32CC33399483}"/>
              </a:ext>
            </a:extLst>
          </p:cNvPr>
          <p:cNvSpPr txBox="1"/>
          <p:nvPr/>
        </p:nvSpPr>
        <p:spPr>
          <a:xfrm>
            <a:off x="2670604" y="4043758"/>
            <a:ext cx="42986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800" dirty="0"/>
              <a:t>75% </a:t>
            </a:r>
            <a:r>
              <a:rPr lang="de-CH" sz="2800" dirty="0" err="1"/>
              <a:t>reduced</a:t>
            </a:r>
            <a:endParaRPr lang="de-CH" sz="2800" dirty="0"/>
          </a:p>
        </p:txBody>
      </p:sp>
    </p:spTree>
    <p:extLst>
      <p:ext uri="{BB962C8B-B14F-4D97-AF65-F5344CB8AC3E}">
        <p14:creationId xmlns:p14="http://schemas.microsoft.com/office/powerpoint/2010/main" val="2680964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28D5741-BBD4-95F1-924D-9180650C1A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5017273"/>
              </p:ext>
            </p:extLst>
          </p:nvPr>
        </p:nvGraphicFramePr>
        <p:xfrm>
          <a:off x="117348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Combined</a:t>
            </a:r>
            <a:r>
              <a:rPr lang="de-CH" dirty="0"/>
              <a:t> </a:t>
            </a:r>
            <a:r>
              <a:rPr lang="de-CH" dirty="0" err="1"/>
              <a:t>effort</a:t>
            </a:r>
            <a:endParaRPr lang="de-C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FF7B6-1889-677D-C987-0138E52EC608}"/>
              </a:ext>
            </a:extLst>
          </p:cNvPr>
          <p:cNvSpPr txBox="1"/>
          <p:nvPr/>
        </p:nvSpPr>
        <p:spPr>
          <a:xfrm>
            <a:off x="8385810" y="402845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1"/>
                </a:solidFill>
              </a:rPr>
              <a:t>25%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73460D0-908F-F0A9-7E3E-C6C6E4A98D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0059574"/>
              </p:ext>
            </p:extLst>
          </p:nvPr>
        </p:nvGraphicFramePr>
        <p:xfrm>
          <a:off x="368808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CD58A2DA-13AF-307C-A882-A6DE751A96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465040"/>
              </p:ext>
            </p:extLst>
          </p:nvPr>
        </p:nvGraphicFramePr>
        <p:xfrm>
          <a:off x="609600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20C9DF4-19D9-3118-530E-388949D7FD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941262"/>
              </p:ext>
            </p:extLst>
          </p:nvPr>
        </p:nvGraphicFramePr>
        <p:xfrm>
          <a:off x="850392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A932947C-48C0-2F39-CBFA-0B14436DE4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0304207"/>
              </p:ext>
            </p:extLst>
          </p:nvPr>
        </p:nvGraphicFramePr>
        <p:xfrm>
          <a:off x="117348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CE90DE9-7D29-6427-1FF4-0249F029A8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5512013"/>
              </p:ext>
            </p:extLst>
          </p:nvPr>
        </p:nvGraphicFramePr>
        <p:xfrm>
          <a:off x="368808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E4A7056D-719A-B237-A449-87DCF45964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0440809"/>
              </p:ext>
            </p:extLst>
          </p:nvPr>
        </p:nvGraphicFramePr>
        <p:xfrm>
          <a:off x="609600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20CF0710-75F6-F3A9-C786-A88A4B7114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866898"/>
              </p:ext>
            </p:extLst>
          </p:nvPr>
        </p:nvGraphicFramePr>
        <p:xfrm>
          <a:off x="850392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172AD7A-F251-1009-25C1-3027478CA4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1980692"/>
              </p:ext>
            </p:extLst>
          </p:nvPr>
        </p:nvGraphicFramePr>
        <p:xfrm>
          <a:off x="117348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A638AC97-2139-C185-4D05-ED12D43FC7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3897211"/>
              </p:ext>
            </p:extLst>
          </p:nvPr>
        </p:nvGraphicFramePr>
        <p:xfrm>
          <a:off x="368808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2789408E-4540-A024-D04E-837FE3F854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3729917"/>
              </p:ext>
            </p:extLst>
          </p:nvPr>
        </p:nvGraphicFramePr>
        <p:xfrm>
          <a:off x="609600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E0FAAF7-185C-72C3-8E3D-8CEED2DC73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4877874"/>
              </p:ext>
            </p:extLst>
          </p:nvPr>
        </p:nvGraphicFramePr>
        <p:xfrm>
          <a:off x="850392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58A37C0E-05F3-53E4-1F86-1AB3C66598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6758093"/>
              </p:ext>
            </p:extLst>
          </p:nvPr>
        </p:nvGraphicFramePr>
        <p:xfrm>
          <a:off x="117348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9D3A2C86-1591-47D4-0A40-E979E0FFA0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453500"/>
              </p:ext>
            </p:extLst>
          </p:nvPr>
        </p:nvGraphicFramePr>
        <p:xfrm>
          <a:off x="368808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CF899E06-CA11-B8DB-8C6F-986F00CCB4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3912966"/>
              </p:ext>
            </p:extLst>
          </p:nvPr>
        </p:nvGraphicFramePr>
        <p:xfrm>
          <a:off x="609600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43026579-BEF0-F858-0222-8238281709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8675157"/>
              </p:ext>
            </p:extLst>
          </p:nvPr>
        </p:nvGraphicFramePr>
        <p:xfrm>
          <a:off x="850392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</p:spTree>
    <p:extLst>
      <p:ext uri="{BB962C8B-B14F-4D97-AF65-F5344CB8AC3E}">
        <p14:creationId xmlns:p14="http://schemas.microsoft.com/office/powerpoint/2010/main" val="1299299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120873" cy="3329581"/>
          </a:xfrm>
        </p:spPr>
        <p:txBody>
          <a:bodyPr>
            <a:noAutofit/>
          </a:bodyPr>
          <a:lstStyle/>
          <a:p>
            <a:r>
              <a:rPr lang="en-US" sz="4800" dirty="0"/>
              <a:t>github.com/</a:t>
            </a:r>
            <a:r>
              <a:rPr lang="en-US" sz="4800" b="1" dirty="0" err="1"/>
              <a:t>abeggchr</a:t>
            </a:r>
            <a:r>
              <a:rPr lang="en-US" sz="4800" dirty="0"/>
              <a:t>/</a:t>
            </a:r>
            <a:br>
              <a:rPr lang="en-US" sz="4800" dirty="0"/>
            </a:br>
            <a:r>
              <a:rPr lang="en-US" sz="4800" dirty="0"/>
              <a:t>environmental-impact-estimator</a:t>
            </a:r>
            <a:endParaRPr lang="de-CH" sz="4800" dirty="0"/>
          </a:p>
        </p:txBody>
      </p:sp>
    </p:spTree>
    <p:extLst>
      <p:ext uri="{BB962C8B-B14F-4D97-AF65-F5344CB8AC3E}">
        <p14:creationId xmlns:p14="http://schemas.microsoft.com/office/powerpoint/2010/main" val="285084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3" descr="A picture containing water, pool, swimming, fish&#10;&#10;Description automatically generated">
            <a:extLst>
              <a:ext uri="{FF2B5EF4-FFF2-40B4-BE49-F238E27FC236}">
                <a16:creationId xmlns:a16="http://schemas.microsoft.com/office/drawing/2014/main" id="{F92F135C-BF04-45CC-B981-E1EE1DC236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1" b="388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7E63B22-79F8-207F-3D28-DD798DFA5CA5}"/>
              </a:ext>
            </a:extLst>
          </p:cNvPr>
          <p:cNvSpPr txBox="1">
            <a:spLocks/>
          </p:cNvSpPr>
          <p:nvPr/>
        </p:nvSpPr>
        <p:spPr>
          <a:xfrm>
            <a:off x="2170176" y="692835"/>
            <a:ext cx="7729728" cy="773014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FRESHWATER USAGE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4357F6-160B-1840-0469-00F5EC0AA7AC}"/>
              </a:ext>
            </a:extLst>
          </p:cNvPr>
          <p:cNvSpPr txBox="1">
            <a:spLocks/>
          </p:cNvSpPr>
          <p:nvPr/>
        </p:nvSpPr>
        <p:spPr>
          <a:xfrm>
            <a:off x="10401300" y="6368143"/>
            <a:ext cx="1681844" cy="359228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Pic: Jill </a:t>
            </a:r>
            <a:r>
              <a:rPr lang="de-CH" sz="2000" dirty="0" err="1">
                <a:latin typeface="Gill Sans MT" panose="020B0502020104020203" pitchFamily="34" charset="0"/>
              </a:rPr>
              <a:t>Burrow</a:t>
            </a:r>
            <a:endParaRPr lang="de-CH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816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field of flowers&#10;&#10;Description automatically generated with low confidence">
            <a:extLst>
              <a:ext uri="{FF2B5EF4-FFF2-40B4-BE49-F238E27FC236}">
                <a16:creationId xmlns:a16="http://schemas.microsoft.com/office/drawing/2014/main" id="{2CD672B5-957C-E8E7-7BF9-97D28C9174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06850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7E8D764-83B9-7A64-4DA2-5D9FA2217912}"/>
              </a:ext>
            </a:extLst>
          </p:cNvPr>
          <p:cNvSpPr txBox="1">
            <a:spLocks/>
          </p:cNvSpPr>
          <p:nvPr/>
        </p:nvSpPr>
        <p:spPr>
          <a:xfrm>
            <a:off x="2231136" y="1216660"/>
            <a:ext cx="7729728" cy="773014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5400" dirty="0">
                <a:latin typeface="Gill Sans MT" panose="020B0502020104020203" pitchFamily="34" charset="0"/>
              </a:rPr>
              <a:t>RECYCLING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729BD21-7A23-39ED-1429-849D37DA49B4}"/>
              </a:ext>
            </a:extLst>
          </p:cNvPr>
          <p:cNvSpPr txBox="1">
            <a:spLocks/>
          </p:cNvSpPr>
          <p:nvPr/>
        </p:nvSpPr>
        <p:spPr>
          <a:xfrm>
            <a:off x="10180864" y="6368143"/>
            <a:ext cx="1902280" cy="359228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Pic:  Tom Fisk</a:t>
            </a:r>
          </a:p>
        </p:txBody>
      </p:sp>
    </p:spTree>
    <p:extLst>
      <p:ext uri="{BB962C8B-B14F-4D97-AF65-F5344CB8AC3E}">
        <p14:creationId xmlns:p14="http://schemas.microsoft.com/office/powerpoint/2010/main" val="3778627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87D8E28-EB51-46CF-0755-EBDBFF5FB669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2217F-5E42-1682-7355-2027FBDEA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4" t="5515" r="12708" b="5437"/>
          <a:stretch/>
        </p:blipFill>
        <p:spPr>
          <a:xfrm rot="5400000">
            <a:off x="3818437" y="763359"/>
            <a:ext cx="4433205" cy="610688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245CBC7-0027-55DF-2FAC-E725C702D5DE}"/>
              </a:ext>
            </a:extLst>
          </p:cNvPr>
          <p:cNvSpPr txBox="1">
            <a:spLocks/>
          </p:cNvSpPr>
          <p:nvPr/>
        </p:nvSpPr>
        <p:spPr>
          <a:xfrm>
            <a:off x="9576707" y="6359979"/>
            <a:ext cx="2506437" cy="367392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Source: Digital Collage</a:t>
            </a:r>
          </a:p>
        </p:txBody>
      </p:sp>
    </p:spTree>
    <p:extLst>
      <p:ext uri="{BB962C8B-B14F-4D97-AF65-F5344CB8AC3E}">
        <p14:creationId xmlns:p14="http://schemas.microsoft.com/office/powerpoint/2010/main" val="100872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3E5ECD8-105F-ECD8-6DDB-3EBECDFB92E1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</p:spTree>
    <p:extLst>
      <p:ext uri="{BB962C8B-B14F-4D97-AF65-F5344CB8AC3E}">
        <p14:creationId xmlns:p14="http://schemas.microsoft.com/office/powerpoint/2010/main" val="173096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1CB3A2-EFA0-FCCC-FB5F-6C2CC2AF0F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35"/>
          <a:stretch/>
        </p:blipFill>
        <p:spPr>
          <a:xfrm rot="5400000">
            <a:off x="3156076" y="-1492324"/>
            <a:ext cx="6189766" cy="105108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B4D7A2-4F30-D2DE-9D48-680821D9E01D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SIMULATED PROJECT</a:t>
            </a:r>
          </a:p>
        </p:txBody>
      </p:sp>
    </p:spTree>
    <p:extLst>
      <p:ext uri="{BB962C8B-B14F-4D97-AF65-F5344CB8AC3E}">
        <p14:creationId xmlns:p14="http://schemas.microsoft.com/office/powerpoint/2010/main" val="239864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3ABE50D-DA2E-4792-D066-A03583F00B5F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64C0F6-54EF-B7DF-5C6E-07ED81619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777399" y="1326381"/>
            <a:ext cx="6114035" cy="385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FAC91CB-7C12-73F0-4ADC-F4A14BD3E9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0001737"/>
              </p:ext>
            </p:extLst>
          </p:nvPr>
        </p:nvGraphicFramePr>
        <p:xfrm>
          <a:off x="2230437" y="2638425"/>
          <a:ext cx="7729728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Total </a:t>
            </a:r>
            <a:r>
              <a:rPr lang="de-CH" dirty="0" err="1"/>
              <a:t>emissions</a:t>
            </a:r>
            <a:endParaRPr lang="de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400299" y="3014990"/>
            <a:ext cx="1724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Engineers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A91E3E-428B-52E6-BE9B-F5360129F8B7}"/>
              </a:ext>
            </a:extLst>
          </p:cNvPr>
          <p:cNvSpPr txBox="1"/>
          <p:nvPr/>
        </p:nvSpPr>
        <p:spPr>
          <a:xfrm>
            <a:off x="7124702" y="3014990"/>
            <a:ext cx="158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Servers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10EB3-5FBE-0C7F-CDFA-8ECE8D486F5E}"/>
              </a:ext>
            </a:extLst>
          </p:cNvPr>
          <p:cNvSpPr txBox="1"/>
          <p:nvPr/>
        </p:nvSpPr>
        <p:spPr>
          <a:xfrm>
            <a:off x="9336278" y="3014990"/>
            <a:ext cx="2639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Network Traffic </a:t>
            </a:r>
          </a:p>
        </p:txBody>
      </p:sp>
    </p:spTree>
    <p:extLst>
      <p:ext uri="{BB962C8B-B14F-4D97-AF65-F5344CB8AC3E}">
        <p14:creationId xmlns:p14="http://schemas.microsoft.com/office/powerpoint/2010/main" val="494615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915</Words>
  <Application>Microsoft Office PowerPoint</Application>
  <PresentationFormat>Widescreen</PresentationFormat>
  <Paragraphs>213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Gill Sans MT</vt:lpstr>
      <vt:lpstr>Office Theme</vt:lpstr>
      <vt:lpstr>Parcel</vt:lpstr>
      <vt:lpstr>The Environmental  Impact Of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Total emissions</vt:lpstr>
      <vt:lpstr>Work in the same country</vt:lpstr>
      <vt:lpstr>CUtting the number of cores and the memory in half</vt:lpstr>
      <vt:lpstr>increase power usage EFFICIENCY  by moving to a HYPERSCALER  + lower emission factor per kwh</vt:lpstr>
      <vt:lpstr>Switch off unused resources  (i.e. outside of business hours)</vt:lpstr>
      <vt:lpstr>Decomission the 30% of zombie resources</vt:lpstr>
      <vt:lpstr>USE CLOUD BASED CI/CD solution</vt:lpstr>
      <vt:lpstr>USE A GREEN ENERGY PRODUCT</vt:lpstr>
      <vt:lpstr>INCREASE HOME OFFICE FROM 1 TO 3 DAYS</vt:lpstr>
      <vt:lpstr>Eat Vegetarian lunches</vt:lpstr>
      <vt:lpstr>EXTENDING HARDWARE LIFESPAN BY ONE YEAR</vt:lpstr>
      <vt:lpstr>Relaxing hot-standby requirements - use IaC</vt:lpstr>
      <vt:lpstr>REDUCING network TRAFFIC BY 25%</vt:lpstr>
      <vt:lpstr>Combined measures</vt:lpstr>
      <vt:lpstr>Combined effort</vt:lpstr>
      <vt:lpstr>github.com/abeggchr/ environmental-impact-estimator</vt:lpstr>
    </vt:vector>
  </TitlesOfParts>
  <Company>Zuehlke Engineering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Abegg, Christian</dc:creator>
  <cp:lastModifiedBy>Abegg, Christian</cp:lastModifiedBy>
  <cp:revision>7</cp:revision>
  <dcterms:created xsi:type="dcterms:W3CDTF">2023-04-12T14:55:03Z</dcterms:created>
  <dcterms:modified xsi:type="dcterms:W3CDTF">2023-05-03T05:32:03Z</dcterms:modified>
</cp:coreProperties>
</file>

<file path=docProps/thumbnail.jpeg>
</file>